
<file path=[Content_Types].xml><?xml version="1.0" encoding="utf-8"?>
<Types xmlns="http://schemas.openxmlformats.org/package/2006/content-types">
  <Default Extension="jpeg" ContentType="image/jpeg"/>
  <Default Extension="rels" ContentType="application/vnd.openxmlformats-package.relationships+xml"/>
  <Default Extension="wdp" ContentType="image/vnd.ms-photo"/>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34"/>
  </p:handoutMasterIdLst>
  <p:sldIdLst>
    <p:sldId id="256" r:id="rId3"/>
    <p:sldId id="257" r:id="rId5"/>
    <p:sldId id="276" r:id="rId6"/>
    <p:sldId id="282" r:id="rId7"/>
    <p:sldId id="283" r:id="rId8"/>
    <p:sldId id="264" r:id="rId9"/>
    <p:sldId id="279" r:id="rId10"/>
    <p:sldId id="280" r:id="rId11"/>
    <p:sldId id="275" r:id="rId12"/>
    <p:sldId id="294" r:id="rId13"/>
    <p:sldId id="295" r:id="rId14"/>
    <p:sldId id="296" r:id="rId15"/>
    <p:sldId id="297" r:id="rId16"/>
    <p:sldId id="298" r:id="rId17"/>
    <p:sldId id="286" r:id="rId18"/>
    <p:sldId id="287" r:id="rId19"/>
    <p:sldId id="273" r:id="rId20"/>
    <p:sldId id="288" r:id="rId21"/>
    <p:sldId id="289" r:id="rId22"/>
    <p:sldId id="290" r:id="rId23"/>
    <p:sldId id="291" r:id="rId24"/>
    <p:sldId id="292" r:id="rId25"/>
    <p:sldId id="293" r:id="rId26"/>
    <p:sldId id="281" r:id="rId27"/>
    <p:sldId id="299" r:id="rId28"/>
    <p:sldId id="300" r:id="rId29"/>
    <p:sldId id="301" r:id="rId30"/>
    <p:sldId id="303" r:id="rId31"/>
    <p:sldId id="304" r:id="rId32"/>
    <p:sldId id="302" r:id="rId33"/>
  </p:sldIdLst>
  <p:sldSz cx="9144000" cy="5143500" type="screen16x9"/>
  <p:notesSz cx="6668770" cy="9926320"/>
  <p:embeddedFontLst>
    <p:embeddedFont>
      <p:font typeface="Arial Black" panose="020B0A04020102020204" pitchFamily="34" charset="0"/>
      <p:bold r:id="rId38"/>
    </p:embeddedFont>
    <p:embeddedFont>
      <p:font typeface="Verdana" panose="020B0604030504040204" pitchFamily="34" charset="0"/>
      <p:regular r:id="rId39"/>
      <p:bold r:id="rId40"/>
      <p:italic r:id="rId41"/>
      <p:boldItalic r:id="rId42"/>
    </p:embeddedFont>
    <p:embeddedFont>
      <p:font typeface="Calibri" panose="020F0502020204030204" charset="0"/>
      <p:regular r:id="rId43"/>
      <p:bold r:id="rId44"/>
      <p:italic r:id="rId45"/>
      <p:boldItalic r:id="rId46"/>
    </p:embeddedFont>
    <p:embeddedFont>
      <p:font typeface="Calibri" panose="020F0502020204030204"/>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FF"/>
    <a:srgbClr val="0000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7" d="100"/>
          <a:sy n="87" d="100"/>
        </p:scale>
        <p:origin x="608" y="5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font" Target="fonts/font2.fntdata"/><Relationship Id="rId26" Type="http://schemas.openxmlformats.org/officeDocument/2006/relationships/slide" Target="slides/slide23.xml"/><Relationship Id="rId18" Type="http://schemas.openxmlformats.org/officeDocument/2006/relationships/slide" Target="slides/slide15.xml"/><Relationship Id="rId13" Type="http://schemas.openxmlformats.org/officeDocument/2006/relationships/slide" Target="slides/slide10.xml"/><Relationship Id="rId50" Type="http://schemas.openxmlformats.org/officeDocument/2006/relationships/font" Target="fonts/font13.fntdata"/><Relationship Id="rId47" Type="http://schemas.openxmlformats.org/officeDocument/2006/relationships/font" Target="fonts/font10.fntdata"/><Relationship Id="rId42" Type="http://schemas.openxmlformats.org/officeDocument/2006/relationships/font" Target="fonts/font5.fntdata"/><Relationship Id="rId34" Type="http://schemas.openxmlformats.org/officeDocument/2006/relationships/handoutMaster" Target="handoutMasters/handoutMaster1.xml"/><Relationship Id="rId21" Type="http://schemas.openxmlformats.org/officeDocument/2006/relationships/slide" Target="slides/slide18.xml"/><Relationship Id="rId7" Type="http://schemas.openxmlformats.org/officeDocument/2006/relationships/slide" Target="slides/slide4.xml"/><Relationship Id="rId29" Type="http://schemas.openxmlformats.org/officeDocument/2006/relationships/slide" Target="slides/slide26.xml"/><Relationship Id="rId2" Type="http://schemas.openxmlformats.org/officeDocument/2006/relationships/theme" Target="theme/theme1.xml"/><Relationship Id="rId16" Type="http://schemas.openxmlformats.org/officeDocument/2006/relationships/slide" Target="slides/slide13.xml"/><Relationship Id="rId45" Type="http://schemas.openxmlformats.org/officeDocument/2006/relationships/font" Target="fonts/font8.fntdata"/><Relationship Id="rId40" Type="http://schemas.openxmlformats.org/officeDocument/2006/relationships/font" Target="fonts/font3.fntdata"/><Relationship Id="rId37" Type="http://schemas.openxmlformats.org/officeDocument/2006/relationships/tableStyles" Target="tableStyles.xml"/><Relationship Id="rId32" Type="http://schemas.openxmlformats.org/officeDocument/2006/relationships/slide" Target="slides/slide29.xml"/><Relationship Id="rId24" Type="http://schemas.openxmlformats.org/officeDocument/2006/relationships/slide" Target="slides/slide21.xml"/><Relationship Id="rId11" Type="http://schemas.openxmlformats.org/officeDocument/2006/relationships/slide" Target="slides/slide8.xml"/><Relationship Id="rId53" Type="http://schemas.openxmlformats.org/officeDocument/2006/relationships/customXml" Target="../customXml/item3.xml"/><Relationship Id="rId5" Type="http://schemas.openxmlformats.org/officeDocument/2006/relationships/slide" Target="slides/slide2.xml"/><Relationship Id="rId44" Type="http://schemas.openxmlformats.org/officeDocument/2006/relationships/font" Target="fonts/font7.fntdata"/><Relationship Id="rId31" Type="http://schemas.openxmlformats.org/officeDocument/2006/relationships/slide" Target="slides/slide28.xml"/><Relationship Id="rId19" Type="http://schemas.openxmlformats.org/officeDocument/2006/relationships/slide" Target="slides/slide16.xml"/><Relationship Id="rId10" Type="http://schemas.openxmlformats.org/officeDocument/2006/relationships/slide" Target="slides/slide7.xml"/><Relationship Id="rId52" Type="http://schemas.openxmlformats.org/officeDocument/2006/relationships/customXml" Target="../customXml/item2.xml"/><Relationship Id="rId9" Type="http://schemas.openxmlformats.org/officeDocument/2006/relationships/slide" Target="slides/slide6.xml"/><Relationship Id="rId48" Type="http://schemas.openxmlformats.org/officeDocument/2006/relationships/font" Target="fonts/font11.fntdata"/><Relationship Id="rId43" Type="http://schemas.openxmlformats.org/officeDocument/2006/relationships/font" Target="fonts/font6.fntdata"/><Relationship Id="rId4" Type="http://schemas.openxmlformats.org/officeDocument/2006/relationships/notesMaster" Target="notesMasters/notesMaster1.xml"/><Relationship Id="rId35" Type="http://schemas.openxmlformats.org/officeDocument/2006/relationships/presProps" Target="presProps.xml"/><Relationship Id="rId30" Type="http://schemas.openxmlformats.org/officeDocument/2006/relationships/slide" Target="slides/slide27.xml"/><Relationship Id="rId27" Type="http://schemas.openxmlformats.org/officeDocument/2006/relationships/slide" Target="slides/slide24.xml"/><Relationship Id="rId22" Type="http://schemas.openxmlformats.org/officeDocument/2006/relationships/slide" Target="slides/slide19.xml"/><Relationship Id="rId14" Type="http://schemas.openxmlformats.org/officeDocument/2006/relationships/slide" Target="slides/slide11.xml"/><Relationship Id="rId8" Type="http://schemas.openxmlformats.org/officeDocument/2006/relationships/slide" Target="slides/slide5.xml"/><Relationship Id="rId51" Type="http://schemas.openxmlformats.org/officeDocument/2006/relationships/customXml" Target="../customXml/item1.xml"/><Relationship Id="rId3" Type="http://schemas.openxmlformats.org/officeDocument/2006/relationships/slide" Target="slides/slide1.xml"/><Relationship Id="rId46" Type="http://schemas.openxmlformats.org/officeDocument/2006/relationships/font" Target="fonts/font9.fntdata"/><Relationship Id="rId38" Type="http://schemas.openxmlformats.org/officeDocument/2006/relationships/font" Target="fonts/font1.fntdata"/><Relationship Id="rId33" Type="http://schemas.openxmlformats.org/officeDocument/2006/relationships/slide" Target="slides/slide30.xml"/><Relationship Id="rId25" Type="http://schemas.openxmlformats.org/officeDocument/2006/relationships/slide" Target="slides/slide22.xml"/><Relationship Id="rId17" Type="http://schemas.openxmlformats.org/officeDocument/2006/relationships/slide" Target="slides/slide14.xml"/><Relationship Id="rId12" Type="http://schemas.openxmlformats.org/officeDocument/2006/relationships/slide" Target="slides/slide9.xml"/><Relationship Id="rId41" Type="http://schemas.openxmlformats.org/officeDocument/2006/relationships/font" Target="fonts/font4.fntdata"/><Relationship Id="rId20" Type="http://schemas.openxmlformats.org/officeDocument/2006/relationships/slide" Target="slides/slide17.xml"/><Relationship Id="rId6" Type="http://schemas.openxmlformats.org/officeDocument/2006/relationships/slide" Target="slides/slide3.xml"/><Relationship Id="rId1" Type="http://schemas.openxmlformats.org/officeDocument/2006/relationships/slideMaster" Target="slideMasters/slideMaster1.xml"/><Relationship Id="rId49" Type="http://schemas.openxmlformats.org/officeDocument/2006/relationships/font" Target="fonts/font12.fntdata"/><Relationship Id="rId36" Type="http://schemas.openxmlformats.org/officeDocument/2006/relationships/viewProps" Target="viewProps.xml"/><Relationship Id="rId28" Type="http://schemas.openxmlformats.org/officeDocument/2006/relationships/slide" Target="slides/slide25.xml"/><Relationship Id="rId23" Type="http://schemas.openxmlformats.org/officeDocument/2006/relationships/slide" Target="slides/slide20.xml"/><Relationship Id="rId15"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2E7FFB2-E1F8-45C1-B18F-F4911914D059}" type="datetimeFigureOut">
              <a:rPr lang="en-SG" smtClean="0"/>
            </a:fld>
            <a:endParaRPr lang="en-SG"/>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DBF4E5C-793E-432F-AC76-36C1C8A929C7}" type="slidenum">
              <a:rPr lang="en-SG" smtClean="0"/>
            </a:fld>
            <a:endParaRPr lang="en-S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E33BCB27-2826-447F-81AC-4725F4588F21}" type="datetimeFigureOut">
              <a:rPr lang="en-SG" smtClean="0"/>
            </a:fld>
            <a:endParaRPr lang="en-SG"/>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28DA73C-CCF6-4DCA-AFA9-9E03F1FD6F87}" type="slidenum">
              <a:rPr lang="en-SG" smtClean="0"/>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628DA73C-CCF6-4DCA-AFA9-9E03F1FD6F87}" type="slidenum">
              <a:rPr lang="en-SG" smtClean="0"/>
            </a:fld>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224B1CA5-672D-4523-96B1-580442313CBB}"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Date Placeholder 3"/>
          <p:cNvSpPr>
            <a:spLocks noGrp="1"/>
          </p:cNvSpPr>
          <p:nvPr>
            <p:ph type="dt" sz="half" idx="10"/>
          </p:nvPr>
        </p:nvSpPr>
        <p:spPr/>
        <p:txBody>
          <a:bodyPr/>
          <a:lstStyle/>
          <a:p>
            <a:fld id="{224B1CA5-672D-4523-96B1-580442313CBB}"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Date Placeholder 3"/>
          <p:cNvSpPr>
            <a:spLocks noGrp="1"/>
          </p:cNvSpPr>
          <p:nvPr>
            <p:ph type="dt" sz="half" idx="10"/>
          </p:nvPr>
        </p:nvSpPr>
        <p:spPr/>
        <p:txBody>
          <a:bodyPr/>
          <a:lstStyle/>
          <a:p>
            <a:fld id="{224B1CA5-672D-4523-96B1-580442313CBB}"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Date Placeholder 3"/>
          <p:cNvSpPr>
            <a:spLocks noGrp="1"/>
          </p:cNvSpPr>
          <p:nvPr>
            <p:ph type="dt" sz="half" idx="10"/>
          </p:nvPr>
        </p:nvSpPr>
        <p:spPr/>
        <p:txBody>
          <a:bodyPr/>
          <a:lstStyle/>
          <a:p>
            <a:fld id="{224B1CA5-672D-4523-96B1-580442313CBB}"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24B1CA5-672D-4523-96B1-580442313CBB}" type="datetimeFigureOut">
              <a:rPr lang="en-SG" smtClean="0"/>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5" name="Date Placeholder 4"/>
          <p:cNvSpPr>
            <a:spLocks noGrp="1"/>
          </p:cNvSpPr>
          <p:nvPr>
            <p:ph type="dt" sz="half" idx="10"/>
          </p:nvPr>
        </p:nvSpPr>
        <p:spPr/>
        <p:txBody>
          <a:bodyPr/>
          <a:lstStyle/>
          <a:p>
            <a:fld id="{224B1CA5-672D-4523-96B1-580442313CBB}"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7" name="Date Placeholder 6"/>
          <p:cNvSpPr>
            <a:spLocks noGrp="1"/>
          </p:cNvSpPr>
          <p:nvPr>
            <p:ph type="dt" sz="half" idx="10"/>
          </p:nvPr>
        </p:nvSpPr>
        <p:spPr/>
        <p:txBody>
          <a:bodyPr/>
          <a:lstStyle/>
          <a:p>
            <a:fld id="{224B1CA5-672D-4523-96B1-580442313CBB}" type="datetimeFigureOut">
              <a:rPr lang="en-SG" smtClean="0"/>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224B1CA5-672D-4523-96B1-580442313CBB}" type="datetimeFigureOut">
              <a:rPr lang="en-SG" smtClean="0"/>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B1CA5-672D-4523-96B1-580442313CBB}" type="datetimeFigureOut">
              <a:rPr lang="en-SG" smtClean="0"/>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24B1CA5-672D-4523-96B1-580442313CBB}"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24B1CA5-672D-4523-96B1-580442313CBB}" type="datetimeFigureOut">
              <a:rPr lang="en-SG" smtClean="0"/>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167BE4C-EEB0-45FC-8113-97E2BB4B3828}" type="slidenum">
              <a:rPr lang="en-SG" smtClean="0"/>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24B1CA5-672D-4523-96B1-580442313CBB}" type="datetimeFigureOut">
              <a:rPr lang="en-SG" smtClean="0"/>
            </a:fld>
            <a:endParaRPr lang="en-SG"/>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67BE4C-EEB0-45FC-8113-97E2BB4B3828}" type="slidenum">
              <a:rPr lang="en-SG" smtClean="0"/>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8.wdp"/><Relationship Id="rId3" Type="http://schemas.openxmlformats.org/officeDocument/2006/relationships/image" Target="../media/image7.jpeg"/><Relationship Id="rId2" Type="http://schemas.microsoft.com/office/2007/relationships/hdphoto" Target="../media/image6.wdp"/><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image14.wdp"/><Relationship Id="rId5" Type="http://schemas.openxmlformats.org/officeDocument/2006/relationships/image" Target="../media/image13.jpeg"/><Relationship Id="rId4" Type="http://schemas.microsoft.com/office/2007/relationships/hdphoto" Target="../media/image12.wdp"/><Relationship Id="rId3" Type="http://schemas.openxmlformats.org/officeDocument/2006/relationships/image" Target="../media/image11.jpeg"/><Relationship Id="rId2" Type="http://schemas.microsoft.com/office/2007/relationships/hdphoto" Target="../media/image10.wdp"/><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image20.wdp"/><Relationship Id="rId5" Type="http://schemas.openxmlformats.org/officeDocument/2006/relationships/image" Target="../media/image19.jpeg"/><Relationship Id="rId4" Type="http://schemas.microsoft.com/office/2007/relationships/hdphoto" Target="../media/image18.wdp"/><Relationship Id="rId3" Type="http://schemas.openxmlformats.org/officeDocument/2006/relationships/image" Target="../media/image17.jpeg"/><Relationship Id="rId2" Type="http://schemas.microsoft.com/office/2007/relationships/hdphoto" Target="../media/image16.wdp"/><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2.wdp"/><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7886" y="1427767"/>
            <a:ext cx="5868229" cy="2512135"/>
          </a:xfrm>
        </p:spPr>
        <p:txBody>
          <a:bodyPr wrap="square" lIns="180000" tIns="540000" rIns="180000" bIns="180000" anchor="ctr" anchorCtr="1">
            <a:spAutoFit/>
            <a:scene3d>
              <a:camera prst="orthographicFront"/>
              <a:lightRig rig="threePt" dir="t"/>
            </a:scene3d>
            <a:sp3d extrusionH="63500">
              <a:bevelT/>
            </a:sp3d>
          </a:bodyPr>
          <a:lstStyle/>
          <a:p>
            <a:r>
              <a:rPr lang="en-SG" b="1" spc="600" dirty="0" smtClean="0">
                <a:solidFill>
                  <a:schemeClr val="tx2">
                    <a:lumMod val="60000"/>
                    <a:lumOff val="40000"/>
                  </a:schemeClr>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ENROLMENT &amp;</a:t>
            </a:r>
            <a:br>
              <a:rPr lang="en-SG" b="1" spc="600" dirty="0" smtClean="0">
                <a:solidFill>
                  <a:schemeClr val="tx2">
                    <a:lumMod val="60000"/>
                    <a:lumOff val="40000"/>
                  </a:schemeClr>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b="1" spc="600" dirty="0" smtClean="0">
                <a:solidFill>
                  <a:schemeClr val="tx2">
                    <a:lumMod val="60000"/>
                    <a:lumOff val="40000"/>
                  </a:schemeClr>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DEDICATION </a:t>
            </a:r>
            <a:br>
              <a:rPr lang="en-SG" b="1" spc="600" smtClean="0">
                <a:solidFill>
                  <a:schemeClr val="tx2">
                    <a:lumMod val="60000"/>
                    <a:lumOff val="40000"/>
                  </a:schemeClr>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2800" b="1" spc="600" smtClean="0">
                <a:solidFill>
                  <a:schemeClr val="bg2">
                    <a:lumMod val="50000"/>
                  </a:schemeClr>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2 OCTOBER 2020</a:t>
            </a:r>
            <a:endParaRPr lang="en-SG" sz="2800" b="1" spc="600" dirty="0">
              <a:solidFill>
                <a:schemeClr val="bg2">
                  <a:lumMod val="50000"/>
                </a:schemeClr>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pic>
        <p:nvPicPr>
          <p:cNvPr id="4" name="Picture 3"/>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8000" y="3704400"/>
            <a:ext cx="756000" cy="1080000"/>
          </a:xfrm>
          <a:prstGeom prst="rect">
            <a:avLst/>
          </a:prstGeom>
          <a:effectLst>
            <a:glow rad="88900">
              <a:schemeClr val="bg1"/>
            </a:glow>
          </a:effectLst>
        </p:spPr>
      </p:pic>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4000" y="360000"/>
            <a:ext cx="1080000" cy="1080000"/>
          </a:xfrm>
          <a:prstGeom prst="rect">
            <a:avLst/>
          </a:prstGeom>
          <a:effectLst>
            <a:glow rad="88900">
              <a:schemeClr val="bg1"/>
            </a:glow>
          </a:effectLst>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3704400"/>
            <a:ext cx="1080000" cy="1080000"/>
          </a:xfrm>
          <a:prstGeom prst="rect">
            <a:avLst/>
          </a:prstGeom>
          <a:effectLst>
            <a:glow rad="88900">
              <a:schemeClr val="bg1"/>
            </a:glow>
          </a:effectLst>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360000"/>
            <a:ext cx="1080000" cy="1080000"/>
          </a:xfrm>
          <a:prstGeom prst="rect">
            <a:avLst/>
          </a:prstGeom>
          <a:effectLst>
            <a:glow rad="88900">
              <a:schemeClr val="bg1"/>
            </a:glow>
          </a:effectLst>
        </p:spPr>
      </p:pic>
      <p:sp>
        <p:nvSpPr>
          <p:cNvPr id="8" name="Title 1"/>
          <p:cNvSpPr txBox="1"/>
          <p:nvPr/>
        </p:nvSpPr>
        <p:spPr>
          <a:xfrm>
            <a:off x="1595695" y="1275606"/>
            <a:ext cx="5952610" cy="917513"/>
          </a:xfrm>
          <a:prstGeom prst="rect">
            <a:avLst/>
          </a:prstGeom>
        </p:spPr>
        <p:txBody>
          <a:bodyPr vert="horz" wrap="none" lIns="180000" tIns="180000" rIns="180000" bIns="180000" rtlCol="0" anchor="ctr" anchorCtr="1">
            <a:spAutoFit/>
            <a:scene3d>
              <a:camera prst="orthographicFront"/>
              <a:lightRig rig="threePt" dir="t"/>
            </a:scene3d>
            <a:sp3d extrusionH="38100">
              <a:bevelT w="38100" h="381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600" b="1" cap="all" spc="300" dirty="0" smtClean="0">
                <a:solidFill>
                  <a:srgbClr val="FF00FF"/>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20</a:t>
            </a:r>
            <a:r>
              <a:rPr lang="en-SG" sz="3600" b="1" cap="all" spc="300" baseline="30000" dirty="0" smtClean="0">
                <a:solidFill>
                  <a:srgbClr val="FF00FF"/>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th</a:t>
            </a:r>
            <a:r>
              <a:rPr lang="en-SG" sz="3600" b="1" cap="all" spc="300" dirty="0" smtClean="0">
                <a:solidFill>
                  <a:srgbClr val="FF00FF"/>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 Anniversary</a:t>
            </a:r>
            <a:endParaRPr lang="en-SG" sz="3600" b="1" cap="all" spc="300" dirty="0">
              <a:solidFill>
                <a:srgbClr val="FF00FF"/>
              </a:solidFill>
              <a:effectLst>
                <a:glow rad="1905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anim calcmode="lin" valueType="num">
                                      <p:cBhvr>
                                        <p:cTn id="10" dur="2000" fill="hold"/>
                                        <p:tgtEl>
                                          <p:spTgt spid="7"/>
                                        </p:tgtEl>
                                        <p:attrNameLst>
                                          <p:attrName>ppt_x</p:attrName>
                                        </p:attrNameLst>
                                      </p:cBhvr>
                                      <p:tavLst>
                                        <p:tav tm="0">
                                          <p:val>
                                            <p:fltVal val="0.5"/>
                                          </p:val>
                                        </p:tav>
                                        <p:tav tm="100000">
                                          <p:val>
                                            <p:strVal val="#ppt_x"/>
                                          </p:val>
                                        </p:tav>
                                      </p:tavLst>
                                    </p:anim>
                                    <p:anim calcmode="lin" valueType="num">
                                      <p:cBhvr>
                                        <p:cTn id="11" dur="2000" fill="hold"/>
                                        <p:tgtEl>
                                          <p:spTgt spid="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anim calcmode="lin" valueType="num">
                                      <p:cBhvr>
                                        <p:cTn id="17" dur="2000" fill="hold"/>
                                        <p:tgtEl>
                                          <p:spTgt spid="6"/>
                                        </p:tgtEl>
                                        <p:attrNameLst>
                                          <p:attrName>ppt_x</p:attrName>
                                        </p:attrNameLst>
                                      </p:cBhvr>
                                      <p:tavLst>
                                        <p:tav tm="0">
                                          <p:val>
                                            <p:fltVal val="0.5"/>
                                          </p:val>
                                        </p:tav>
                                        <p:tav tm="100000">
                                          <p:val>
                                            <p:strVal val="#ppt_x"/>
                                          </p:val>
                                        </p:tav>
                                      </p:tavLst>
                                    </p:anim>
                                    <p:anim calcmode="lin" valueType="num">
                                      <p:cBhvr>
                                        <p:cTn id="18" dur="20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Effect transition="in" filter="fade">
                                      <p:cBhvr>
                                        <p:cTn id="23" dur="2000"/>
                                        <p:tgtEl>
                                          <p:spTgt spid="5"/>
                                        </p:tgtEl>
                                      </p:cBhvr>
                                    </p:animEffect>
                                    <p:anim calcmode="lin" valueType="num">
                                      <p:cBhvr>
                                        <p:cTn id="24" dur="2000" fill="hold"/>
                                        <p:tgtEl>
                                          <p:spTgt spid="5"/>
                                        </p:tgtEl>
                                        <p:attrNameLst>
                                          <p:attrName>ppt_x</p:attrName>
                                        </p:attrNameLst>
                                      </p:cBhvr>
                                      <p:tavLst>
                                        <p:tav tm="0">
                                          <p:val>
                                            <p:fltVal val="0.5"/>
                                          </p:val>
                                        </p:tav>
                                        <p:tav tm="100000">
                                          <p:val>
                                            <p:strVal val="#ppt_x"/>
                                          </p:val>
                                        </p:tav>
                                      </p:tavLst>
                                    </p:anim>
                                    <p:anim calcmode="lin" valueType="num">
                                      <p:cBhvr>
                                        <p:cTn id="25" dur="20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000" fill="hold"/>
                                        <p:tgtEl>
                                          <p:spTgt spid="4"/>
                                        </p:tgtEl>
                                        <p:attrNameLst>
                                          <p:attrName>ppt_w</p:attrName>
                                        </p:attrNameLst>
                                      </p:cBhvr>
                                      <p:tavLst>
                                        <p:tav tm="0">
                                          <p:val>
                                            <p:fltVal val="0"/>
                                          </p:val>
                                        </p:tav>
                                        <p:tav tm="100000">
                                          <p:val>
                                            <p:strVal val="#ppt_w"/>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Effect transition="in" filter="fade">
                                      <p:cBhvr>
                                        <p:cTn id="30" dur="2000"/>
                                        <p:tgtEl>
                                          <p:spTgt spid="4"/>
                                        </p:tgtEl>
                                      </p:cBhvr>
                                    </p:animEffect>
                                    <p:anim calcmode="lin" valueType="num">
                                      <p:cBhvr>
                                        <p:cTn id="31" dur="2000" fill="hold"/>
                                        <p:tgtEl>
                                          <p:spTgt spid="4"/>
                                        </p:tgtEl>
                                        <p:attrNameLst>
                                          <p:attrName>ppt_x</p:attrName>
                                        </p:attrNameLst>
                                      </p:cBhvr>
                                      <p:tavLst>
                                        <p:tav tm="0">
                                          <p:val>
                                            <p:fltVal val="0.5"/>
                                          </p:val>
                                        </p:tav>
                                        <p:tav tm="100000">
                                          <p:val>
                                            <p:strVal val="#ppt_x"/>
                                          </p:val>
                                        </p:tav>
                                      </p:tavLst>
                                    </p:anim>
                                    <p:anim calcmode="lin" valueType="num">
                                      <p:cBhvr>
                                        <p:cTn id="32" dur="2000" fill="hold"/>
                                        <p:tgtEl>
                                          <p:spTgt spid="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 presetClass="entr" presetSubtype="0" fill="hold" grpId="0" nodeType="afterEffect">
                                  <p:stCondLst>
                                    <p:cond delay="500"/>
                                  </p:stCondLst>
                                  <p:iterate type="lt">
                                    <p:tmAbs val="150"/>
                                  </p:iterate>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748193"/>
            <a:ext cx="9144000" cy="4395307"/>
          </a:xfrm>
          <a:prstGeom prst="rect">
            <a:avLst/>
          </a:prstGeom>
        </p:spPr>
        <p:txBody>
          <a:bodyPr wrap="square" lIns="360000" tIns="252000" rIns="360000" bIns="252000" anchor="b" anchorCtr="0">
            <a:spAutoFit/>
          </a:bodyPr>
          <a:lstStyle/>
          <a:p>
            <a:pPr marL="360045" indent="-360045" algn="just">
              <a:lnSpc>
                <a:spcPct val="125000"/>
              </a:lnSpc>
              <a:spcAft>
                <a:spcPts val="1800"/>
              </a:spcAft>
            </a:pPr>
            <a:r>
              <a:rPr lang="en-US" sz="2000" spc="200" smtClean="0">
                <a:solidFill>
                  <a:srgbClr val="FFFF00"/>
                </a:solidFill>
                <a:latin typeface="Arial" panose="020B0604020202020204" pitchFamily="34" charset="0"/>
                <a:cs typeface="Arial" panose="020B0604020202020204" pitchFamily="34" charset="0"/>
              </a:rPr>
              <a:t>CHAPLAIN</a:t>
            </a:r>
            <a:r>
              <a:rPr lang="en-US" sz="2000" spc="200" dirty="0" smtClean="0">
                <a:solidFill>
                  <a:srgbClr val="FFFF00"/>
                </a:solidFill>
                <a:latin typeface="Arial" panose="020B0604020202020204" pitchFamily="34" charset="0"/>
                <a:cs typeface="Arial" panose="020B0604020202020204" pitchFamily="34" charset="0"/>
              </a:rPr>
              <a:t>: </a:t>
            </a:r>
            <a:r>
              <a:rPr lang="en-US" sz="2000" spc="200" dirty="0" smtClean="0">
                <a:solidFill>
                  <a:schemeClr val="bg1"/>
                </a:solidFill>
                <a:latin typeface="Arial" panose="020B0604020202020204" pitchFamily="34" charset="0"/>
                <a:cs typeface="Arial" panose="020B0604020202020204" pitchFamily="34" charset="0"/>
              </a:rPr>
              <a:t>Do </a:t>
            </a:r>
            <a:r>
              <a:rPr lang="en-US" sz="2000" spc="200" dirty="0">
                <a:solidFill>
                  <a:schemeClr val="bg1"/>
                </a:solidFill>
                <a:latin typeface="Arial" panose="020B0604020202020204" pitchFamily="34" charset="0"/>
                <a:cs typeface="Arial" panose="020B0604020202020204" pitchFamily="34" charset="0"/>
              </a:rPr>
              <a:t>you undertake to serve God faithfully as Officers of The Boys’ </a:t>
            </a:r>
            <a:r>
              <a:rPr lang="en-US" sz="2000" spc="200">
                <a:solidFill>
                  <a:schemeClr val="bg1"/>
                </a:solidFill>
                <a:latin typeface="Arial" panose="020B0604020202020204" pitchFamily="34" charset="0"/>
                <a:cs typeface="Arial" panose="020B0604020202020204" pitchFamily="34" charset="0"/>
              </a:rPr>
              <a:t>Brigade </a:t>
            </a:r>
            <a:r>
              <a:rPr lang="en-US" sz="2000" spc="200" smtClean="0">
                <a:solidFill>
                  <a:schemeClr val="bg1"/>
                </a:solidFill>
                <a:latin typeface="Arial" panose="020B0604020202020204" pitchFamily="34" charset="0"/>
                <a:cs typeface="Arial" panose="020B0604020202020204" pitchFamily="34" charset="0"/>
              </a:rPr>
              <a:t>47</a:t>
            </a:r>
            <a:r>
              <a:rPr lang="en-US" sz="2000" spc="200" baseline="30000" smtClean="0">
                <a:solidFill>
                  <a:schemeClr val="bg1"/>
                </a:solidFill>
                <a:latin typeface="Arial" panose="020B0604020202020204" pitchFamily="34" charset="0"/>
                <a:cs typeface="Arial" panose="020B0604020202020204" pitchFamily="34" charset="0"/>
              </a:rPr>
              <a:t>th</a:t>
            </a:r>
            <a:r>
              <a:rPr lang="en-US" sz="2000" spc="200" smtClean="0">
                <a:solidFill>
                  <a:schemeClr val="bg1"/>
                </a:solidFill>
                <a:latin typeface="Arial" panose="020B0604020202020204" pitchFamily="34" charset="0"/>
                <a:cs typeface="Arial" panose="020B0604020202020204" pitchFamily="34" charset="0"/>
              </a:rPr>
              <a:t> Singapore </a:t>
            </a:r>
            <a:r>
              <a:rPr lang="en-US" sz="2000" spc="200" dirty="0">
                <a:solidFill>
                  <a:schemeClr val="bg1"/>
                </a:solidFill>
                <a:latin typeface="Arial" panose="020B0604020202020204" pitchFamily="34" charset="0"/>
                <a:cs typeface="Arial" panose="020B0604020202020204" pitchFamily="34" charset="0"/>
              </a:rPr>
              <a:t>Company and The Girls’ </a:t>
            </a:r>
            <a:r>
              <a:rPr lang="en-US" sz="2000" spc="200">
                <a:solidFill>
                  <a:schemeClr val="bg1"/>
                </a:solidFill>
                <a:latin typeface="Arial" panose="020B0604020202020204" pitchFamily="34" charset="0"/>
                <a:cs typeface="Arial" panose="020B0604020202020204" pitchFamily="34" charset="0"/>
              </a:rPr>
              <a:t>Brigade </a:t>
            </a:r>
            <a:r>
              <a:rPr lang="en-US" sz="2000" spc="200" smtClean="0">
                <a:solidFill>
                  <a:schemeClr val="bg1"/>
                </a:solidFill>
                <a:latin typeface="Arial" panose="020B0604020202020204" pitchFamily="34" charset="0"/>
                <a:cs typeface="Arial" panose="020B0604020202020204" pitchFamily="34" charset="0"/>
              </a:rPr>
              <a:t>55</a:t>
            </a:r>
            <a:r>
              <a:rPr lang="en-US" sz="2000" spc="200" baseline="30000" smtClean="0">
                <a:solidFill>
                  <a:schemeClr val="bg1"/>
                </a:solidFill>
                <a:latin typeface="Arial" panose="020B0604020202020204" pitchFamily="34" charset="0"/>
                <a:cs typeface="Arial" panose="020B0604020202020204" pitchFamily="34" charset="0"/>
              </a:rPr>
              <a:t>th</a:t>
            </a:r>
            <a:r>
              <a:rPr lang="en-US" sz="2000" spc="200" smtClean="0">
                <a:solidFill>
                  <a:schemeClr val="bg1"/>
                </a:solidFill>
                <a:latin typeface="Arial" panose="020B0604020202020204" pitchFamily="34" charset="0"/>
                <a:cs typeface="Arial" panose="020B0604020202020204" pitchFamily="34" charset="0"/>
              </a:rPr>
              <a:t> Singapore </a:t>
            </a:r>
            <a:r>
              <a:rPr lang="en-US" sz="2000" spc="200">
                <a:solidFill>
                  <a:schemeClr val="bg1"/>
                </a:solidFill>
                <a:latin typeface="Arial" panose="020B0604020202020204" pitchFamily="34" charset="0"/>
                <a:cs typeface="Arial" panose="020B0604020202020204" pitchFamily="34" charset="0"/>
              </a:rPr>
              <a:t>Company</a:t>
            </a:r>
            <a:r>
              <a:rPr lang="en-US" sz="2000" spc="200" smtClean="0">
                <a:solidFill>
                  <a:schemeClr val="bg1"/>
                </a:solidFill>
                <a:latin typeface="Arial" panose="020B0604020202020204" pitchFamily="34" charset="0"/>
                <a:cs typeface="Arial" panose="020B0604020202020204" pitchFamily="34" charset="0"/>
              </a:rPr>
              <a:t>?</a:t>
            </a:r>
            <a:endParaRPr lang="en-US" sz="2000" spc="200" dirty="0">
              <a:solidFill>
                <a:schemeClr val="bg1"/>
              </a:solidFill>
              <a:latin typeface="Arial" panose="020B0604020202020204" pitchFamily="34" charset="0"/>
              <a:cs typeface="Arial" panose="020B0604020202020204" pitchFamily="34" charset="0"/>
            </a:endParaRPr>
          </a:p>
          <a:p>
            <a:pPr marL="360045" indent="-360045" algn="just">
              <a:lnSpc>
                <a:spcPct val="125000"/>
              </a:lnSpc>
              <a:spcAft>
                <a:spcPts val="1800"/>
              </a:spcAft>
            </a:pPr>
            <a:r>
              <a:rPr lang="en-US" sz="2000" b="1" spc="200" dirty="0" smtClean="0">
                <a:solidFill>
                  <a:srgbClr val="FFFF00"/>
                </a:solidFill>
                <a:latin typeface="Arial" panose="020B0604020202020204" pitchFamily="34" charset="0"/>
                <a:cs typeface="Arial" panose="020B0604020202020204" pitchFamily="34" charset="0"/>
              </a:rPr>
              <a:t>OFFICERS: </a:t>
            </a:r>
            <a:r>
              <a:rPr lang="en-US" sz="2000" b="1" spc="200" dirty="0" smtClean="0">
                <a:solidFill>
                  <a:schemeClr val="bg1"/>
                </a:solidFill>
                <a:latin typeface="Arial" panose="020B0604020202020204" pitchFamily="34" charset="0"/>
                <a:cs typeface="Arial" panose="020B0604020202020204" pitchFamily="34" charset="0"/>
              </a:rPr>
              <a:t>Realizing </a:t>
            </a:r>
            <a:r>
              <a:rPr lang="en-US" sz="2000" b="1" spc="200" dirty="0">
                <a:solidFill>
                  <a:schemeClr val="bg1"/>
                </a:solidFill>
                <a:latin typeface="Arial" panose="020B0604020202020204" pitchFamily="34" charset="0"/>
                <a:cs typeface="Arial" panose="020B0604020202020204" pitchFamily="34" charset="0"/>
              </a:rPr>
              <a:t>the responsibilities involved in our leadership as Officers, we pledge ourselves to serve God in </a:t>
            </a:r>
            <a:r>
              <a:rPr lang="en-US" sz="2000" b="1" spc="200">
                <a:solidFill>
                  <a:schemeClr val="bg1"/>
                </a:solidFill>
                <a:latin typeface="Arial" panose="020B0604020202020204" pitchFamily="34" charset="0"/>
                <a:cs typeface="Arial" panose="020B0604020202020204" pitchFamily="34" charset="0"/>
              </a:rPr>
              <a:t>furthering </a:t>
            </a:r>
            <a:r>
              <a:rPr lang="en-US" sz="2000" b="1" spc="200" smtClean="0">
                <a:solidFill>
                  <a:srgbClr val="00B0F0"/>
                </a:solidFill>
                <a:latin typeface="Arial" panose="020B0604020202020204" pitchFamily="34" charset="0"/>
                <a:cs typeface="Arial" panose="020B0604020202020204" pitchFamily="34" charset="0"/>
              </a:rPr>
              <a:t>the </a:t>
            </a:r>
            <a:r>
              <a:rPr lang="en-US" sz="2000" b="1" spc="200" dirty="0">
                <a:solidFill>
                  <a:srgbClr val="00B0F0"/>
                </a:solidFill>
                <a:latin typeface="Arial" panose="020B0604020202020204" pitchFamily="34" charset="0"/>
                <a:cs typeface="Arial" panose="020B0604020202020204" pitchFamily="34" charset="0"/>
              </a:rPr>
              <a:t>Object of The Boys</a:t>
            </a:r>
            <a:r>
              <a:rPr lang="en-US" sz="2000" b="1" spc="200">
                <a:solidFill>
                  <a:srgbClr val="00B0F0"/>
                </a:solidFill>
                <a:latin typeface="Arial" panose="020B0604020202020204" pitchFamily="34" charset="0"/>
                <a:cs typeface="Arial" panose="020B0604020202020204" pitchFamily="34" charset="0"/>
              </a:rPr>
              <a:t>’ </a:t>
            </a:r>
            <a:r>
              <a:rPr lang="en-US" sz="2000" b="1" spc="200" smtClean="0">
                <a:solidFill>
                  <a:srgbClr val="00B0F0"/>
                </a:solidFill>
                <a:latin typeface="Arial" panose="020B0604020202020204" pitchFamily="34" charset="0"/>
                <a:cs typeface="Arial" panose="020B0604020202020204" pitchFamily="34" charset="0"/>
              </a:rPr>
              <a:t>Brigade</a:t>
            </a:r>
            <a:r>
              <a:rPr lang="en-US" sz="2000" b="1" spc="200" smtClean="0">
                <a:solidFill>
                  <a:schemeClr val="bg1"/>
                </a:solidFill>
                <a:latin typeface="Arial" panose="020B0604020202020204" pitchFamily="34" charset="0"/>
                <a:cs typeface="Arial" panose="020B0604020202020204" pitchFamily="34" charset="0"/>
              </a:rPr>
              <a:t> </a:t>
            </a:r>
            <a:r>
              <a:rPr lang="en-US" sz="2000" b="1" spc="200">
                <a:solidFill>
                  <a:schemeClr val="bg1"/>
                </a:solidFill>
                <a:latin typeface="Arial" panose="020B0604020202020204" pitchFamily="34" charset="0"/>
                <a:cs typeface="Arial" panose="020B0604020202020204" pitchFamily="34" charset="0"/>
              </a:rPr>
              <a:t>and </a:t>
            </a:r>
            <a:r>
              <a:rPr lang="en-US" sz="2000" b="1" spc="200" smtClean="0">
                <a:solidFill>
                  <a:srgbClr val="FF00FF"/>
                </a:solidFill>
                <a:latin typeface="Arial" panose="020B0604020202020204" pitchFamily="34" charset="0"/>
                <a:cs typeface="Arial" panose="020B0604020202020204" pitchFamily="34" charset="0"/>
              </a:rPr>
              <a:t>the </a:t>
            </a:r>
            <a:r>
              <a:rPr lang="en-US" sz="2000" b="1" spc="200" dirty="0">
                <a:solidFill>
                  <a:srgbClr val="FF00FF"/>
                </a:solidFill>
                <a:latin typeface="Arial" panose="020B0604020202020204" pitchFamily="34" charset="0"/>
                <a:cs typeface="Arial" panose="020B0604020202020204" pitchFamily="34" charset="0"/>
              </a:rPr>
              <a:t>Aim of The Girls</a:t>
            </a:r>
            <a:r>
              <a:rPr lang="en-US" sz="2000" b="1" spc="200">
                <a:solidFill>
                  <a:srgbClr val="FF00FF"/>
                </a:solidFill>
                <a:latin typeface="Arial" panose="020B0604020202020204" pitchFamily="34" charset="0"/>
                <a:cs typeface="Arial" panose="020B0604020202020204" pitchFamily="34" charset="0"/>
              </a:rPr>
              <a:t>’ </a:t>
            </a:r>
            <a:r>
              <a:rPr lang="en-US" sz="2000" b="1" spc="200" smtClean="0">
                <a:solidFill>
                  <a:srgbClr val="FF00FF"/>
                </a:solidFill>
                <a:latin typeface="Arial" panose="020B0604020202020204" pitchFamily="34" charset="0"/>
                <a:cs typeface="Arial" panose="020B0604020202020204" pitchFamily="34" charset="0"/>
              </a:rPr>
              <a:t>Brigade</a:t>
            </a:r>
            <a:r>
              <a:rPr lang="en-US" sz="2000" b="1" spc="200" smtClean="0">
                <a:solidFill>
                  <a:schemeClr val="bg1"/>
                </a:solidFill>
                <a:latin typeface="Arial" panose="020B0604020202020204" pitchFamily="34" charset="0"/>
                <a:cs typeface="Arial" panose="020B0604020202020204" pitchFamily="34" charset="0"/>
              </a:rPr>
              <a:t>.</a:t>
            </a:r>
            <a:endParaRPr lang="en-US" sz="2000" spc="200" dirty="0">
              <a:solidFill>
                <a:schemeClr val="bg1"/>
              </a:solidFill>
              <a:latin typeface="Arial" panose="020B0604020202020204" pitchFamily="34" charset="0"/>
              <a:cs typeface="Arial" panose="020B0604020202020204" pitchFamily="34" charset="0"/>
            </a:endParaRPr>
          </a:p>
          <a:p>
            <a:pPr marL="360045" indent="-360045" algn="just">
              <a:lnSpc>
                <a:spcPct val="125000"/>
              </a:lnSpc>
              <a:spcAft>
                <a:spcPts val="1800"/>
              </a:spcAft>
            </a:pPr>
            <a:r>
              <a:rPr lang="en-US" sz="2000" spc="200" smtClean="0">
                <a:solidFill>
                  <a:srgbClr val="FFFF00"/>
                </a:solidFill>
                <a:latin typeface="Arial" panose="020B0604020202020204" pitchFamily="34" charset="0"/>
                <a:cs typeface="Arial" panose="020B0604020202020204" pitchFamily="34" charset="0"/>
              </a:rPr>
              <a:t>CHAPLAIN: </a:t>
            </a:r>
            <a:r>
              <a:rPr lang="en-US" sz="2000" spc="200" smtClean="0">
                <a:solidFill>
                  <a:schemeClr val="bg1"/>
                </a:solidFill>
                <a:latin typeface="Arial" panose="020B0604020202020204" pitchFamily="34" charset="0"/>
                <a:cs typeface="Arial" panose="020B0604020202020204" pitchFamily="34" charset="0"/>
              </a:rPr>
              <a:t>May </a:t>
            </a:r>
            <a:r>
              <a:rPr lang="en-US" sz="2000" spc="200" dirty="0">
                <a:solidFill>
                  <a:schemeClr val="bg1"/>
                </a:solidFill>
                <a:latin typeface="Arial" panose="020B0604020202020204" pitchFamily="34" charset="0"/>
                <a:cs typeface="Arial" panose="020B0604020202020204" pitchFamily="34" charset="0"/>
              </a:rPr>
              <a:t>God grant you grace to be faithful </a:t>
            </a:r>
            <a:r>
              <a:rPr lang="en-US" sz="2000" spc="200">
                <a:solidFill>
                  <a:schemeClr val="bg1"/>
                </a:solidFill>
                <a:latin typeface="Arial" panose="020B0604020202020204" pitchFamily="34" charset="0"/>
                <a:cs typeface="Arial" panose="020B0604020202020204" pitchFamily="34" charset="0"/>
              </a:rPr>
              <a:t>in </a:t>
            </a:r>
            <a:r>
              <a:rPr lang="en-US" sz="2000" spc="200" smtClean="0">
                <a:solidFill>
                  <a:schemeClr val="bg1"/>
                </a:solidFill>
                <a:latin typeface="Arial" panose="020B0604020202020204" pitchFamily="34" charset="0"/>
                <a:cs typeface="Arial" panose="020B0604020202020204" pitchFamily="34" charset="0"/>
              </a:rPr>
              <a:t>your trust</a:t>
            </a:r>
            <a:r>
              <a:rPr lang="en-US" sz="2000" spc="200" dirty="0">
                <a:solidFill>
                  <a:schemeClr val="bg1"/>
                </a:solidFill>
                <a:latin typeface="Arial" panose="020B0604020202020204" pitchFamily="34" charset="0"/>
                <a:cs typeface="Arial" panose="020B0604020202020204" pitchFamily="34" charset="0"/>
              </a:rPr>
              <a:t>, and crown your work with success</a:t>
            </a:r>
            <a:r>
              <a:rPr lang="en-US" sz="2000" spc="200">
                <a:solidFill>
                  <a:schemeClr val="bg1"/>
                </a:solidFill>
                <a:latin typeface="Arial" panose="020B0604020202020204" pitchFamily="34" charset="0"/>
                <a:cs typeface="Arial" panose="020B0604020202020204" pitchFamily="34" charset="0"/>
              </a:rPr>
              <a:t>. </a:t>
            </a:r>
            <a:r>
              <a:rPr lang="en-US" sz="2000" spc="200" smtClean="0">
                <a:solidFill>
                  <a:schemeClr val="bg1"/>
                </a:solidFill>
                <a:latin typeface="Arial" panose="020B0604020202020204" pitchFamily="34" charset="0"/>
                <a:cs typeface="Arial" panose="020B0604020202020204" pitchFamily="34" charset="0"/>
              </a:rPr>
              <a:t>AMEN</a:t>
            </a:r>
            <a:r>
              <a:rPr lang="en-US" sz="2000" spc="200">
                <a:solidFill>
                  <a:schemeClr val="bg1"/>
                </a:solidFill>
                <a:latin typeface="Arial" panose="020B0604020202020204" pitchFamily="34" charset="0"/>
                <a:cs typeface="Arial" panose="020B0604020202020204" pitchFamily="34" charset="0"/>
              </a:rPr>
              <a:t>.</a:t>
            </a:r>
            <a:endParaRPr lang="en-US" sz="2000" spc="2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0" y="0"/>
            <a:ext cx="9144000" cy="87825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en-SG" sz="2400" b="1" cap="all">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Dedication of Officers &amp; </a:t>
            </a:r>
            <a:r>
              <a:rPr lang="en-SG" sz="2400" b="1" cap="all"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Officer-Cadets</a:t>
            </a:r>
            <a:endParaRPr lang="en-SG" sz="2400" b="1" cap="all">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42"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5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anim calcmode="lin" valueType="num">
                                      <p:cBhvr>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479595"/>
            <a:ext cx="9144000" cy="4663905"/>
          </a:xfrm>
          <a:prstGeom prst="rect">
            <a:avLst/>
          </a:prstGeom>
        </p:spPr>
        <p:txBody>
          <a:bodyPr wrap="square" lIns="360000" tIns="252000" rIns="360000" bIns="252000" anchor="b" anchorCtr="0">
            <a:spAutoFit/>
          </a:bodyPr>
          <a:lstStyle/>
          <a:p>
            <a:pPr marL="358775" indent="-358775" algn="just">
              <a:spcAft>
                <a:spcPts val="1800"/>
              </a:spcAft>
            </a:pPr>
            <a:r>
              <a:rPr lang="en-US" sz="2000" spc="100" smtClean="0">
                <a:solidFill>
                  <a:srgbClr val="FFFF00"/>
                </a:solidFill>
                <a:latin typeface="Arial" panose="020B0604020202020204" pitchFamily="34" charset="0"/>
                <a:cs typeface="Arial" panose="020B0604020202020204" pitchFamily="34" charset="0"/>
              </a:rPr>
              <a:t>CHAPLAIN: </a:t>
            </a:r>
            <a:r>
              <a:rPr lang="en-US" sz="2000" spc="100" smtClean="0">
                <a:solidFill>
                  <a:schemeClr val="bg1"/>
                </a:solidFill>
                <a:latin typeface="Arial" panose="020B0604020202020204" pitchFamily="34" charset="0"/>
                <a:cs typeface="Arial" panose="020B0604020202020204" pitchFamily="34" charset="0"/>
              </a:rPr>
              <a:t>NCOs </a:t>
            </a:r>
            <a:r>
              <a:rPr lang="en-US" sz="2000" spc="100" dirty="0" smtClean="0">
                <a:solidFill>
                  <a:schemeClr val="bg1"/>
                </a:solidFill>
                <a:latin typeface="Arial" panose="020B0604020202020204" pitchFamily="34" charset="0"/>
                <a:cs typeface="Arial" panose="020B0604020202020204" pitchFamily="34" charset="0"/>
              </a:rPr>
              <a:t>of 47</a:t>
            </a:r>
            <a:r>
              <a:rPr lang="en-US" sz="2000" spc="100" baseline="30000" dirty="0" smtClean="0">
                <a:solidFill>
                  <a:schemeClr val="bg1"/>
                </a:solidFill>
                <a:latin typeface="Arial" panose="020B0604020202020204" pitchFamily="34" charset="0"/>
                <a:cs typeface="Arial" panose="020B0604020202020204" pitchFamily="34" charset="0"/>
              </a:rPr>
              <a:t>th</a:t>
            </a:r>
            <a:r>
              <a:rPr lang="en-US" sz="2000" spc="100" dirty="0" smtClean="0">
                <a:solidFill>
                  <a:schemeClr val="bg1"/>
                </a:solidFill>
                <a:latin typeface="Arial" panose="020B0604020202020204" pitchFamily="34" charset="0"/>
                <a:cs typeface="Arial" panose="020B0604020202020204" pitchFamily="34" charset="0"/>
              </a:rPr>
              <a:t> BB Company &amp; 55</a:t>
            </a:r>
            <a:r>
              <a:rPr lang="en-US" sz="2000" spc="100" baseline="30000" dirty="0" smtClean="0">
                <a:solidFill>
                  <a:schemeClr val="bg1"/>
                </a:solidFill>
                <a:latin typeface="Arial" panose="020B0604020202020204" pitchFamily="34" charset="0"/>
                <a:cs typeface="Arial" panose="020B0604020202020204" pitchFamily="34" charset="0"/>
              </a:rPr>
              <a:t>th</a:t>
            </a:r>
            <a:r>
              <a:rPr lang="en-US" sz="2000" spc="100" dirty="0" smtClean="0">
                <a:solidFill>
                  <a:schemeClr val="bg1"/>
                </a:solidFill>
                <a:latin typeface="Arial" panose="020B0604020202020204" pitchFamily="34" charset="0"/>
                <a:cs typeface="Arial" panose="020B0604020202020204" pitchFamily="34" charset="0"/>
              </a:rPr>
              <a:t> GB Company, do </a:t>
            </a:r>
            <a:r>
              <a:rPr lang="en-US" sz="2000" spc="100" dirty="0">
                <a:solidFill>
                  <a:schemeClr val="bg1"/>
                </a:solidFill>
                <a:latin typeface="Arial" panose="020B0604020202020204" pitchFamily="34" charset="0"/>
                <a:cs typeface="Arial" panose="020B0604020202020204" pitchFamily="34" charset="0"/>
              </a:rPr>
              <a:t>you promise to carry out your duties with diligence and passion?</a:t>
            </a:r>
            <a:endParaRPr lang="en-US" sz="2000" spc="100" dirty="0">
              <a:solidFill>
                <a:schemeClr val="bg1"/>
              </a:solidFill>
              <a:latin typeface="Arial" panose="020B0604020202020204" pitchFamily="34" charset="0"/>
              <a:cs typeface="Arial" panose="020B0604020202020204" pitchFamily="34" charset="0"/>
            </a:endParaRPr>
          </a:p>
          <a:p>
            <a:pPr marL="358775" indent="-358775" algn="just">
              <a:spcAft>
                <a:spcPts val="1800"/>
              </a:spcAft>
            </a:pPr>
            <a:r>
              <a:rPr lang="en-US" sz="2000" b="1" spc="200" dirty="0">
                <a:solidFill>
                  <a:srgbClr val="FFFF00"/>
                </a:solidFill>
                <a:latin typeface="Arial" panose="020B0604020202020204" pitchFamily="34" charset="0"/>
                <a:cs typeface="Arial" panose="020B0604020202020204" pitchFamily="34" charset="0"/>
              </a:rPr>
              <a:t>NCOs</a:t>
            </a:r>
            <a:r>
              <a:rPr lang="en-US" sz="2000" b="1" spc="200" dirty="0" smtClean="0">
                <a:solidFill>
                  <a:srgbClr val="FFFF00"/>
                </a:solidFill>
                <a:latin typeface="Arial" panose="020B0604020202020204" pitchFamily="34" charset="0"/>
                <a:cs typeface="Arial" panose="020B0604020202020204" pitchFamily="34" charset="0"/>
              </a:rPr>
              <a:t>: </a:t>
            </a:r>
            <a:r>
              <a:rPr lang="en-US" sz="2000" b="1" spc="200" dirty="0" smtClean="0">
                <a:solidFill>
                  <a:schemeClr val="bg1"/>
                </a:solidFill>
                <a:latin typeface="Arial" panose="020B0604020202020204" pitchFamily="34" charset="0"/>
                <a:cs typeface="Arial" panose="020B0604020202020204" pitchFamily="34" charset="0"/>
              </a:rPr>
              <a:t>Having </a:t>
            </a:r>
            <a:r>
              <a:rPr lang="en-US" sz="2000" b="1" spc="200" dirty="0">
                <a:solidFill>
                  <a:schemeClr val="bg1"/>
                </a:solidFill>
                <a:latin typeface="Arial" panose="020B0604020202020204" pitchFamily="34" charset="0"/>
                <a:cs typeface="Arial" panose="020B0604020202020204" pitchFamily="34" charset="0"/>
              </a:rPr>
              <a:t>been appointed to this rank and as a member </a:t>
            </a:r>
            <a:r>
              <a:rPr lang="en-US" sz="2000" b="1" spc="200">
                <a:solidFill>
                  <a:schemeClr val="bg1"/>
                </a:solidFill>
                <a:latin typeface="Arial" panose="020B0604020202020204" pitchFamily="34" charset="0"/>
                <a:cs typeface="Arial" panose="020B0604020202020204" pitchFamily="34" charset="0"/>
              </a:rPr>
              <a:t>of </a:t>
            </a:r>
            <a:r>
              <a:rPr lang="en-US" sz="2000" b="1" spc="200" smtClean="0">
                <a:solidFill>
                  <a:srgbClr val="00B0F0"/>
                </a:solidFill>
                <a:latin typeface="Arial" panose="020B0604020202020204" pitchFamily="34" charset="0"/>
                <a:cs typeface="Arial" panose="020B0604020202020204" pitchFamily="34" charset="0"/>
              </a:rPr>
              <a:t>The Boys’ </a:t>
            </a:r>
            <a:r>
              <a:rPr lang="en-US" sz="2000" b="1" spc="200">
                <a:solidFill>
                  <a:srgbClr val="00B0F0"/>
                </a:solidFill>
                <a:latin typeface="Arial" panose="020B0604020202020204" pitchFamily="34" charset="0"/>
                <a:cs typeface="Arial" panose="020B0604020202020204" pitchFamily="34" charset="0"/>
              </a:rPr>
              <a:t>Brigade </a:t>
            </a:r>
            <a:r>
              <a:rPr lang="en-US" sz="2000" b="1" spc="200" smtClean="0">
                <a:solidFill>
                  <a:srgbClr val="00B0F0"/>
                </a:solidFill>
                <a:latin typeface="Arial" panose="020B0604020202020204" pitchFamily="34" charset="0"/>
                <a:cs typeface="Arial" panose="020B0604020202020204" pitchFamily="34" charset="0"/>
              </a:rPr>
              <a:t>47</a:t>
            </a:r>
            <a:r>
              <a:rPr lang="en-US" sz="2000" b="1" spc="200" baseline="30000" smtClean="0">
                <a:solidFill>
                  <a:srgbClr val="00B0F0"/>
                </a:solidFill>
                <a:latin typeface="Arial" panose="020B0604020202020204" pitchFamily="34" charset="0"/>
                <a:cs typeface="Arial" panose="020B0604020202020204" pitchFamily="34" charset="0"/>
              </a:rPr>
              <a:t>th</a:t>
            </a:r>
            <a:r>
              <a:rPr lang="en-US" sz="2000" b="1" spc="200" smtClean="0">
                <a:solidFill>
                  <a:srgbClr val="00B0F0"/>
                </a:solidFill>
                <a:latin typeface="Arial" panose="020B0604020202020204" pitchFamily="34" charset="0"/>
                <a:cs typeface="Arial" panose="020B0604020202020204" pitchFamily="34" charset="0"/>
              </a:rPr>
              <a:t> Singapore Company</a:t>
            </a:r>
            <a:r>
              <a:rPr lang="en-US" sz="2000" b="1" spc="200" smtClean="0">
                <a:solidFill>
                  <a:schemeClr val="bg1"/>
                </a:solidFill>
                <a:latin typeface="Arial" panose="020B0604020202020204" pitchFamily="34" charset="0"/>
                <a:cs typeface="Arial" panose="020B0604020202020204" pitchFamily="34" charset="0"/>
              </a:rPr>
              <a:t> </a:t>
            </a:r>
            <a:r>
              <a:rPr lang="en-US" sz="2000" b="1" spc="200">
                <a:solidFill>
                  <a:schemeClr val="bg1"/>
                </a:solidFill>
                <a:latin typeface="Arial" panose="020B0604020202020204" pitchFamily="34" charset="0"/>
                <a:cs typeface="Arial" panose="020B0604020202020204" pitchFamily="34" charset="0"/>
              </a:rPr>
              <a:t>and </a:t>
            </a:r>
            <a:r>
              <a:rPr lang="en-US" sz="2000" b="1" spc="200" smtClean="0">
                <a:solidFill>
                  <a:srgbClr val="FF00FF"/>
                </a:solidFill>
                <a:latin typeface="Arial" panose="020B0604020202020204" pitchFamily="34" charset="0"/>
                <a:cs typeface="Arial" panose="020B0604020202020204" pitchFamily="34" charset="0"/>
              </a:rPr>
              <a:t>The </a:t>
            </a:r>
            <a:r>
              <a:rPr lang="en-US" sz="2000" b="1" spc="200" dirty="0">
                <a:solidFill>
                  <a:srgbClr val="FF00FF"/>
                </a:solidFill>
                <a:latin typeface="Arial" panose="020B0604020202020204" pitchFamily="34" charset="0"/>
                <a:cs typeface="Arial" panose="020B0604020202020204" pitchFamily="34" charset="0"/>
              </a:rPr>
              <a:t>Girls’ </a:t>
            </a:r>
            <a:r>
              <a:rPr lang="en-US" sz="2000" b="1" spc="200">
                <a:solidFill>
                  <a:srgbClr val="FF00FF"/>
                </a:solidFill>
                <a:latin typeface="Arial" panose="020B0604020202020204" pitchFamily="34" charset="0"/>
                <a:cs typeface="Arial" panose="020B0604020202020204" pitchFamily="34" charset="0"/>
              </a:rPr>
              <a:t>Brigade </a:t>
            </a:r>
            <a:r>
              <a:rPr lang="en-US" sz="2000" b="1" spc="200" smtClean="0">
                <a:solidFill>
                  <a:srgbClr val="FF00FF"/>
                </a:solidFill>
                <a:latin typeface="Arial" panose="020B0604020202020204" pitchFamily="34" charset="0"/>
                <a:cs typeface="Arial" panose="020B0604020202020204" pitchFamily="34" charset="0"/>
              </a:rPr>
              <a:t>55</a:t>
            </a:r>
            <a:r>
              <a:rPr lang="en-US" sz="2000" b="1" spc="200" baseline="30000" smtClean="0">
                <a:solidFill>
                  <a:srgbClr val="FF00FF"/>
                </a:solidFill>
                <a:latin typeface="Arial" panose="020B0604020202020204" pitchFamily="34" charset="0"/>
                <a:cs typeface="Arial" panose="020B0604020202020204" pitchFamily="34" charset="0"/>
              </a:rPr>
              <a:t>th</a:t>
            </a:r>
            <a:r>
              <a:rPr lang="en-US" sz="2000" b="1" spc="200" smtClean="0">
                <a:solidFill>
                  <a:srgbClr val="FF00FF"/>
                </a:solidFill>
                <a:latin typeface="Arial" panose="020B0604020202020204" pitchFamily="34" charset="0"/>
                <a:cs typeface="Arial" panose="020B0604020202020204" pitchFamily="34" charset="0"/>
              </a:rPr>
              <a:t> Singapore Company</a:t>
            </a:r>
            <a:r>
              <a:rPr lang="en-US" sz="2000" b="1" spc="200" smtClean="0">
                <a:solidFill>
                  <a:schemeClr val="bg1"/>
                </a:solidFill>
                <a:latin typeface="Arial" panose="020B0604020202020204" pitchFamily="34" charset="0"/>
                <a:cs typeface="Arial" panose="020B0604020202020204" pitchFamily="34" charset="0"/>
              </a:rPr>
              <a:t>, </a:t>
            </a:r>
            <a:r>
              <a:rPr lang="en-US" sz="2000" b="1" spc="200" dirty="0">
                <a:solidFill>
                  <a:schemeClr val="bg1"/>
                </a:solidFill>
                <a:latin typeface="Arial" panose="020B0604020202020204" pitchFamily="34" charset="0"/>
                <a:cs typeface="Arial" panose="020B0604020202020204" pitchFamily="34" charset="0"/>
              </a:rPr>
              <a:t>I promise, God helping me, to support my Officers loyally, to carry out my duties in a cheerful and faithful manner, and at all times to set an example to the boys and girls in my company.</a:t>
            </a:r>
            <a:endParaRPr lang="en-US" sz="2000" b="1" spc="200" dirty="0">
              <a:solidFill>
                <a:schemeClr val="bg1"/>
              </a:solidFill>
              <a:latin typeface="Arial" panose="020B0604020202020204" pitchFamily="34" charset="0"/>
              <a:cs typeface="Arial" panose="020B0604020202020204" pitchFamily="34" charset="0"/>
            </a:endParaRPr>
          </a:p>
          <a:p>
            <a:pPr marL="358775" indent="-358775" algn="just">
              <a:spcAft>
                <a:spcPts val="1800"/>
              </a:spcAft>
            </a:pPr>
            <a:r>
              <a:rPr lang="en-US" sz="2000" spc="200" smtClean="0">
                <a:solidFill>
                  <a:srgbClr val="FFFF00"/>
                </a:solidFill>
                <a:latin typeface="Arial" panose="020B0604020202020204" pitchFamily="34" charset="0"/>
                <a:cs typeface="Arial" panose="020B0604020202020204" pitchFamily="34" charset="0"/>
              </a:rPr>
              <a:t>CHAPLAIN: </a:t>
            </a:r>
            <a:r>
              <a:rPr lang="en-US" sz="2000" spc="200" smtClean="0">
                <a:solidFill>
                  <a:schemeClr val="bg1"/>
                </a:solidFill>
                <a:latin typeface="Arial" panose="020B0604020202020204" pitchFamily="34" charset="0"/>
                <a:cs typeface="Arial" panose="020B0604020202020204" pitchFamily="34" charset="0"/>
              </a:rPr>
              <a:t>May </a:t>
            </a:r>
            <a:r>
              <a:rPr lang="en-US" sz="2000" spc="200" dirty="0">
                <a:solidFill>
                  <a:schemeClr val="bg1"/>
                </a:solidFill>
                <a:latin typeface="Arial" panose="020B0604020202020204" pitchFamily="34" charset="0"/>
                <a:cs typeface="Arial" panose="020B0604020202020204" pitchFamily="34" charset="0"/>
              </a:rPr>
              <a:t>God grant you grace to put service for others above all else, for the advancement of Christ’s Kingdom among the Boys and Girls. </a:t>
            </a:r>
            <a:r>
              <a:rPr lang="en-US" sz="2000" spc="200" dirty="0" smtClean="0">
                <a:solidFill>
                  <a:schemeClr val="bg1"/>
                </a:solidFill>
                <a:latin typeface="Arial" panose="020B0604020202020204" pitchFamily="34" charset="0"/>
                <a:cs typeface="Arial" panose="020B0604020202020204" pitchFamily="34" charset="0"/>
              </a:rPr>
              <a:t>AMEN. </a:t>
            </a:r>
            <a:r>
              <a:rPr lang="en-US" sz="2000" spc="200" dirty="0">
                <a:solidFill>
                  <a:schemeClr val="bg1"/>
                </a:solidFill>
                <a:latin typeface="Arial" panose="020B0604020202020204" pitchFamily="34" charset="0"/>
                <a:cs typeface="Arial" panose="020B0604020202020204" pitchFamily="34" charset="0"/>
              </a:rPr>
              <a:t>	</a:t>
            </a:r>
            <a:endParaRPr lang="en-US" sz="2000" spc="2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0" y="0"/>
            <a:ext cx="9144000" cy="87825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en-US" sz="2400" b="1" cap="all" spc="-200">
                <a:solidFill>
                  <a:schemeClr val="tx2">
                    <a:lumMod val="60000"/>
                    <a:lumOff val="40000"/>
                  </a:schemeClr>
                </a:solidFill>
                <a:effectLst>
                  <a:glow rad="88900">
                    <a:schemeClr val="bg1">
                      <a:alpha val="80000"/>
                    </a:schemeClr>
                  </a:glow>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rPr>
              <a:t>Dedication of Non-Commissioned Officers (NCOs</a:t>
            </a:r>
            <a:r>
              <a:rPr lang="en-US" sz="2400" b="1" cap="all" spc="-200" smtClean="0">
                <a:solidFill>
                  <a:schemeClr val="tx2">
                    <a:lumMod val="60000"/>
                    <a:lumOff val="40000"/>
                  </a:schemeClr>
                </a:solidFill>
                <a:effectLst>
                  <a:glow rad="88900">
                    <a:schemeClr val="bg1">
                      <a:alpha val="80000"/>
                    </a:schemeClr>
                  </a:glow>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rPr>
              <a:t>)</a:t>
            </a:r>
            <a:endParaRPr lang="en-US" sz="2400" b="1" cap="all" spc="-200">
              <a:solidFill>
                <a:schemeClr val="tx2">
                  <a:lumMod val="60000"/>
                  <a:lumOff val="40000"/>
                </a:schemeClr>
              </a:solidFill>
              <a:effectLst>
                <a:glow rad="88900">
                  <a:schemeClr val="bg1">
                    <a:alpha val="80000"/>
                  </a:schemeClr>
                </a:glow>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42"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5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anim calcmode="lin" valueType="num">
                                      <p:cBhvr>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525761"/>
            <a:ext cx="9144000" cy="4617739"/>
          </a:xfrm>
          <a:prstGeom prst="rect">
            <a:avLst/>
          </a:prstGeom>
        </p:spPr>
        <p:txBody>
          <a:bodyPr wrap="square" lIns="360000" tIns="252000" rIns="360000" bIns="252000" anchor="b" anchorCtr="0">
            <a:spAutoFit/>
          </a:bodyPr>
          <a:lstStyle/>
          <a:p>
            <a:pPr marL="358775" indent="-358775" algn="just">
              <a:spcAft>
                <a:spcPts val="1200"/>
              </a:spcAft>
            </a:pPr>
            <a:r>
              <a:rPr lang="en-US" sz="1900" spc="200" smtClean="0">
                <a:solidFill>
                  <a:srgbClr val="FFFF00"/>
                </a:solidFill>
                <a:latin typeface="Arial" panose="020B0604020202020204" pitchFamily="34" charset="0"/>
                <a:cs typeface="Arial" panose="020B0604020202020204" pitchFamily="34" charset="0"/>
              </a:rPr>
              <a:t>CHAPLAIN</a:t>
            </a:r>
            <a:r>
              <a:rPr lang="en-US" sz="1900" spc="200" dirty="0" smtClean="0">
                <a:solidFill>
                  <a:srgbClr val="FFFF00"/>
                </a:solidFill>
                <a:latin typeface="Arial" panose="020B0604020202020204" pitchFamily="34" charset="0"/>
                <a:cs typeface="Arial" panose="020B0604020202020204" pitchFamily="34" charset="0"/>
              </a:rPr>
              <a:t>: </a:t>
            </a:r>
            <a:r>
              <a:rPr lang="en-US" sz="1900" spc="200" dirty="0" smtClean="0">
                <a:solidFill>
                  <a:schemeClr val="bg1"/>
                </a:solidFill>
                <a:latin typeface="Arial" panose="020B0604020202020204" pitchFamily="34" charset="0"/>
                <a:cs typeface="Arial" panose="020B0604020202020204" pitchFamily="34" charset="0"/>
              </a:rPr>
              <a:t>Members </a:t>
            </a:r>
            <a:r>
              <a:rPr lang="en-US" sz="1900" spc="200" dirty="0">
                <a:solidFill>
                  <a:schemeClr val="bg1"/>
                </a:solidFill>
                <a:latin typeface="Arial" panose="020B0604020202020204" pitchFamily="34" charset="0"/>
                <a:cs typeface="Arial" panose="020B0604020202020204" pitchFamily="34" charset="0"/>
              </a:rPr>
              <a:t>of </a:t>
            </a:r>
            <a:r>
              <a:rPr lang="en-US" sz="1900" spc="200" dirty="0" smtClean="0">
                <a:solidFill>
                  <a:schemeClr val="bg1"/>
                </a:solidFill>
                <a:latin typeface="Arial" panose="020B0604020202020204" pitchFamily="34" charset="0"/>
                <a:cs typeface="Arial" panose="020B0604020202020204" pitchFamily="34" charset="0"/>
              </a:rPr>
              <a:t>47</a:t>
            </a:r>
            <a:r>
              <a:rPr lang="en-US" sz="1900" spc="200" baseline="30000" dirty="0" smtClean="0">
                <a:solidFill>
                  <a:schemeClr val="bg1"/>
                </a:solidFill>
                <a:latin typeface="Arial" panose="020B0604020202020204" pitchFamily="34" charset="0"/>
                <a:cs typeface="Arial" panose="020B0604020202020204" pitchFamily="34" charset="0"/>
              </a:rPr>
              <a:t>th</a:t>
            </a:r>
            <a:r>
              <a:rPr lang="en-US" sz="1900" spc="200" dirty="0" smtClean="0">
                <a:solidFill>
                  <a:schemeClr val="bg1"/>
                </a:solidFill>
                <a:latin typeface="Arial" panose="020B0604020202020204" pitchFamily="34" charset="0"/>
                <a:cs typeface="Arial" panose="020B0604020202020204" pitchFamily="34" charset="0"/>
              </a:rPr>
              <a:t> BB Company &amp; 55</a:t>
            </a:r>
            <a:r>
              <a:rPr lang="en-US" sz="1900" spc="200" baseline="30000" dirty="0" smtClean="0">
                <a:solidFill>
                  <a:schemeClr val="bg1"/>
                </a:solidFill>
                <a:latin typeface="Arial" panose="020B0604020202020204" pitchFamily="34" charset="0"/>
                <a:cs typeface="Arial" panose="020B0604020202020204" pitchFamily="34" charset="0"/>
              </a:rPr>
              <a:t>th</a:t>
            </a:r>
            <a:r>
              <a:rPr lang="en-US" sz="1900" spc="200" dirty="0" smtClean="0">
                <a:solidFill>
                  <a:schemeClr val="bg1"/>
                </a:solidFill>
                <a:latin typeface="Arial" panose="020B0604020202020204" pitchFamily="34" charset="0"/>
                <a:cs typeface="Arial" panose="020B0604020202020204" pitchFamily="34" charset="0"/>
              </a:rPr>
              <a:t> GB Company, do </a:t>
            </a:r>
            <a:r>
              <a:rPr lang="en-US" sz="1900" spc="200" dirty="0">
                <a:solidFill>
                  <a:schemeClr val="bg1"/>
                </a:solidFill>
                <a:latin typeface="Arial" panose="020B0604020202020204" pitchFamily="34" charset="0"/>
                <a:cs typeface="Arial" panose="020B0604020202020204" pitchFamily="34" charset="0"/>
              </a:rPr>
              <a:t>you promise to support and listen to your Officers, Teachers, and NCOs, and to participate fully in all activities of your brigade with passion and diligence?</a:t>
            </a:r>
            <a:endParaRPr lang="en-US" sz="1900" spc="200" dirty="0">
              <a:solidFill>
                <a:schemeClr val="bg1"/>
              </a:solidFill>
              <a:latin typeface="Arial" panose="020B0604020202020204" pitchFamily="34" charset="0"/>
              <a:cs typeface="Arial" panose="020B0604020202020204" pitchFamily="34" charset="0"/>
            </a:endParaRPr>
          </a:p>
          <a:p>
            <a:pPr marL="358775" indent="-358775" algn="just">
              <a:spcAft>
                <a:spcPts val="1200"/>
              </a:spcAft>
            </a:pPr>
            <a:r>
              <a:rPr lang="en-US" sz="1900" b="1" spc="50" smtClean="0">
                <a:solidFill>
                  <a:srgbClr val="FFFF00"/>
                </a:solidFill>
                <a:latin typeface="Arial" panose="020B0604020202020204" pitchFamily="34" charset="0"/>
                <a:cs typeface="Arial" panose="020B0604020202020204" pitchFamily="34" charset="0"/>
              </a:rPr>
              <a:t>MEMBERS: </a:t>
            </a:r>
            <a:r>
              <a:rPr lang="en-US" sz="1900" b="1" spc="50" smtClean="0">
                <a:solidFill>
                  <a:schemeClr val="bg1"/>
                </a:solidFill>
                <a:latin typeface="Arial" panose="020B0604020202020204" pitchFamily="34" charset="0"/>
                <a:cs typeface="Arial" panose="020B0604020202020204" pitchFamily="34" charset="0"/>
              </a:rPr>
              <a:t>As </a:t>
            </a:r>
            <a:r>
              <a:rPr lang="en-US" sz="1900" b="1" spc="50" dirty="0">
                <a:solidFill>
                  <a:schemeClr val="bg1"/>
                </a:solidFill>
                <a:latin typeface="Arial" panose="020B0604020202020204" pitchFamily="34" charset="0"/>
                <a:cs typeface="Arial" panose="020B0604020202020204" pitchFamily="34" charset="0"/>
              </a:rPr>
              <a:t>Members </a:t>
            </a:r>
            <a:r>
              <a:rPr lang="en-US" sz="1900" b="1" spc="50">
                <a:solidFill>
                  <a:schemeClr val="bg1"/>
                </a:solidFill>
                <a:latin typeface="Arial" panose="020B0604020202020204" pitchFamily="34" charset="0"/>
                <a:cs typeface="Arial" panose="020B0604020202020204" pitchFamily="34" charset="0"/>
              </a:rPr>
              <a:t>of </a:t>
            </a:r>
            <a:r>
              <a:rPr lang="en-US" sz="1900" b="1" spc="50" smtClean="0">
                <a:solidFill>
                  <a:srgbClr val="00B0F0"/>
                </a:solidFill>
                <a:latin typeface="Arial" panose="020B0604020202020204" pitchFamily="34" charset="0"/>
                <a:cs typeface="Arial" panose="020B0604020202020204" pitchFamily="34" charset="0"/>
              </a:rPr>
              <a:t>The </a:t>
            </a:r>
            <a:r>
              <a:rPr lang="en-US" sz="1900" b="1" spc="50" dirty="0">
                <a:solidFill>
                  <a:srgbClr val="00B0F0"/>
                </a:solidFill>
                <a:latin typeface="Arial" panose="020B0604020202020204" pitchFamily="34" charset="0"/>
                <a:cs typeface="Arial" panose="020B0604020202020204" pitchFamily="34" charset="0"/>
              </a:rPr>
              <a:t>Boys’ </a:t>
            </a:r>
            <a:r>
              <a:rPr lang="en-US" sz="1900" b="1" spc="50">
                <a:solidFill>
                  <a:srgbClr val="00B0F0"/>
                </a:solidFill>
                <a:latin typeface="Arial" panose="020B0604020202020204" pitchFamily="34" charset="0"/>
                <a:cs typeface="Arial" panose="020B0604020202020204" pitchFamily="34" charset="0"/>
              </a:rPr>
              <a:t>Brigade </a:t>
            </a:r>
            <a:r>
              <a:rPr lang="en-US" sz="1900" b="1" spc="50" smtClean="0">
                <a:solidFill>
                  <a:srgbClr val="00B0F0"/>
                </a:solidFill>
                <a:latin typeface="Arial" panose="020B0604020202020204" pitchFamily="34" charset="0"/>
                <a:cs typeface="Arial" panose="020B0604020202020204" pitchFamily="34" charset="0"/>
              </a:rPr>
              <a:t>47</a:t>
            </a:r>
            <a:r>
              <a:rPr lang="en-US" sz="1900" b="1" spc="50" baseline="30000" smtClean="0">
                <a:solidFill>
                  <a:srgbClr val="00B0F0"/>
                </a:solidFill>
                <a:latin typeface="Arial" panose="020B0604020202020204" pitchFamily="34" charset="0"/>
                <a:cs typeface="Arial" panose="020B0604020202020204" pitchFamily="34" charset="0"/>
              </a:rPr>
              <a:t>th</a:t>
            </a:r>
            <a:r>
              <a:rPr lang="en-US" sz="1900" b="1" spc="50" smtClean="0">
                <a:solidFill>
                  <a:srgbClr val="00B0F0"/>
                </a:solidFill>
                <a:latin typeface="Arial" panose="020B0604020202020204" pitchFamily="34" charset="0"/>
                <a:cs typeface="Arial" panose="020B0604020202020204" pitchFamily="34" charset="0"/>
              </a:rPr>
              <a:t> Singapore Company</a:t>
            </a:r>
            <a:r>
              <a:rPr lang="en-US" sz="1900" b="1" spc="50" smtClean="0">
                <a:solidFill>
                  <a:schemeClr val="bg1"/>
                </a:solidFill>
                <a:latin typeface="Arial" panose="020B0604020202020204" pitchFamily="34" charset="0"/>
                <a:cs typeface="Arial" panose="020B0604020202020204" pitchFamily="34" charset="0"/>
              </a:rPr>
              <a:t> </a:t>
            </a:r>
            <a:r>
              <a:rPr lang="en-US" sz="1900" b="1" spc="50">
                <a:solidFill>
                  <a:schemeClr val="bg1"/>
                </a:solidFill>
                <a:latin typeface="Arial" panose="020B0604020202020204" pitchFamily="34" charset="0"/>
                <a:cs typeface="Arial" panose="020B0604020202020204" pitchFamily="34" charset="0"/>
              </a:rPr>
              <a:t>and </a:t>
            </a:r>
            <a:r>
              <a:rPr lang="en-US" sz="1900" b="1" spc="50" smtClean="0">
                <a:solidFill>
                  <a:srgbClr val="FF00FF"/>
                </a:solidFill>
                <a:latin typeface="Arial" panose="020B0604020202020204" pitchFamily="34" charset="0"/>
                <a:cs typeface="Arial" panose="020B0604020202020204" pitchFamily="34" charset="0"/>
              </a:rPr>
              <a:t>The </a:t>
            </a:r>
            <a:r>
              <a:rPr lang="en-US" sz="1900" b="1" spc="50" dirty="0">
                <a:solidFill>
                  <a:srgbClr val="FF00FF"/>
                </a:solidFill>
                <a:latin typeface="Arial" panose="020B0604020202020204" pitchFamily="34" charset="0"/>
                <a:cs typeface="Arial" panose="020B0604020202020204" pitchFamily="34" charset="0"/>
              </a:rPr>
              <a:t>Girls’ </a:t>
            </a:r>
            <a:r>
              <a:rPr lang="en-US" sz="1900" b="1" spc="50">
                <a:solidFill>
                  <a:srgbClr val="FF00FF"/>
                </a:solidFill>
                <a:latin typeface="Arial" panose="020B0604020202020204" pitchFamily="34" charset="0"/>
                <a:cs typeface="Arial" panose="020B0604020202020204" pitchFamily="34" charset="0"/>
              </a:rPr>
              <a:t>Brigade </a:t>
            </a:r>
            <a:r>
              <a:rPr lang="en-US" sz="1900" b="1" spc="50" smtClean="0">
                <a:solidFill>
                  <a:srgbClr val="FF00FF"/>
                </a:solidFill>
                <a:latin typeface="Arial" panose="020B0604020202020204" pitchFamily="34" charset="0"/>
                <a:cs typeface="Arial" panose="020B0604020202020204" pitchFamily="34" charset="0"/>
              </a:rPr>
              <a:t>55</a:t>
            </a:r>
            <a:r>
              <a:rPr lang="en-US" sz="1900" b="1" spc="50" baseline="30000" smtClean="0">
                <a:solidFill>
                  <a:srgbClr val="FF00FF"/>
                </a:solidFill>
                <a:latin typeface="Arial" panose="020B0604020202020204" pitchFamily="34" charset="0"/>
                <a:cs typeface="Arial" panose="020B0604020202020204" pitchFamily="34" charset="0"/>
              </a:rPr>
              <a:t>th</a:t>
            </a:r>
            <a:r>
              <a:rPr lang="en-US" sz="1900" b="1" spc="50" smtClean="0">
                <a:solidFill>
                  <a:srgbClr val="FF00FF"/>
                </a:solidFill>
                <a:latin typeface="Arial" panose="020B0604020202020204" pitchFamily="34" charset="0"/>
                <a:cs typeface="Arial" panose="020B0604020202020204" pitchFamily="34" charset="0"/>
              </a:rPr>
              <a:t> Singapore Company</a:t>
            </a:r>
            <a:r>
              <a:rPr lang="en-US" sz="1900" b="1" spc="50" smtClean="0">
                <a:solidFill>
                  <a:schemeClr val="bg1"/>
                </a:solidFill>
                <a:latin typeface="Arial" panose="020B0604020202020204" pitchFamily="34" charset="0"/>
                <a:cs typeface="Arial" panose="020B0604020202020204" pitchFamily="34" charset="0"/>
              </a:rPr>
              <a:t>, </a:t>
            </a:r>
            <a:r>
              <a:rPr lang="en-US" sz="1900" b="1" spc="50" dirty="0">
                <a:solidFill>
                  <a:schemeClr val="bg1"/>
                </a:solidFill>
                <a:latin typeface="Arial" panose="020B0604020202020204" pitchFamily="34" charset="0"/>
                <a:cs typeface="Arial" panose="020B0604020202020204" pitchFamily="34" charset="0"/>
              </a:rPr>
              <a:t>we promise, God helping us, to support our Officers, Teachers, &amp; NCOs so that they can carry out their duties in a cheerful and faithful manner, and at all times determine to be exemplary in our conduct at home to our families and in school to our schoolmates.</a:t>
            </a:r>
            <a:endParaRPr lang="en-US" sz="1900" b="1" spc="50" dirty="0">
              <a:solidFill>
                <a:schemeClr val="bg1"/>
              </a:solidFill>
              <a:latin typeface="Arial" panose="020B0604020202020204" pitchFamily="34" charset="0"/>
              <a:cs typeface="Arial" panose="020B0604020202020204" pitchFamily="34" charset="0"/>
            </a:endParaRPr>
          </a:p>
          <a:p>
            <a:pPr marL="358775" indent="-358775" algn="just">
              <a:spcAft>
                <a:spcPts val="1200"/>
              </a:spcAft>
            </a:pPr>
            <a:r>
              <a:rPr lang="en-US" sz="1900" spc="20" smtClean="0">
                <a:solidFill>
                  <a:srgbClr val="FFFF00"/>
                </a:solidFill>
                <a:latin typeface="Arial" panose="020B0604020202020204" pitchFamily="34" charset="0"/>
                <a:cs typeface="Arial" panose="020B0604020202020204" pitchFamily="34" charset="0"/>
              </a:rPr>
              <a:t>CHAPLAIN: </a:t>
            </a:r>
            <a:r>
              <a:rPr lang="en-US" sz="1900" spc="20" smtClean="0">
                <a:solidFill>
                  <a:schemeClr val="bg1"/>
                </a:solidFill>
                <a:latin typeface="Arial" panose="020B0604020202020204" pitchFamily="34" charset="0"/>
                <a:cs typeface="Arial" panose="020B0604020202020204" pitchFamily="34" charset="0"/>
              </a:rPr>
              <a:t>May </a:t>
            </a:r>
            <a:r>
              <a:rPr lang="en-US" sz="1900" spc="20" dirty="0">
                <a:solidFill>
                  <a:schemeClr val="bg1"/>
                </a:solidFill>
                <a:latin typeface="Arial" panose="020B0604020202020204" pitchFamily="34" charset="0"/>
                <a:cs typeface="Arial" panose="020B0604020202020204" pitchFamily="34" charset="0"/>
              </a:rPr>
              <a:t>God grant you all His </a:t>
            </a:r>
            <a:r>
              <a:rPr lang="en-US" sz="1900" spc="20" dirty="0" err="1">
                <a:solidFill>
                  <a:schemeClr val="bg1"/>
                </a:solidFill>
                <a:latin typeface="Arial" panose="020B0604020202020204" pitchFamily="34" charset="0"/>
                <a:cs typeface="Arial" panose="020B0604020202020204" pitchFamily="34" charset="0"/>
              </a:rPr>
              <a:t>favour</a:t>
            </a:r>
            <a:r>
              <a:rPr lang="en-US" sz="1900" spc="20" dirty="0">
                <a:solidFill>
                  <a:schemeClr val="bg1"/>
                </a:solidFill>
                <a:latin typeface="Arial" panose="020B0604020202020204" pitchFamily="34" charset="0"/>
                <a:cs typeface="Arial" panose="020B0604020202020204" pitchFamily="34" charset="0"/>
              </a:rPr>
              <a:t> and grace, and the strength and resoluteness to cultivate habits of Obedience, Reverence</a:t>
            </a:r>
            <a:r>
              <a:rPr lang="en-US" sz="1900" spc="20">
                <a:solidFill>
                  <a:schemeClr val="bg1"/>
                </a:solidFill>
                <a:latin typeface="Arial" panose="020B0604020202020204" pitchFamily="34" charset="0"/>
                <a:cs typeface="Arial" panose="020B0604020202020204" pitchFamily="34" charset="0"/>
              </a:rPr>
              <a:t>, </a:t>
            </a:r>
            <a:r>
              <a:rPr lang="en-US" sz="1900" spc="20" smtClean="0">
                <a:solidFill>
                  <a:schemeClr val="bg1"/>
                </a:solidFill>
                <a:latin typeface="Arial" panose="020B0604020202020204" pitchFamily="34" charset="0"/>
                <a:cs typeface="Arial" panose="020B0604020202020204" pitchFamily="34" charset="0"/>
              </a:rPr>
              <a:t>Discipline</a:t>
            </a:r>
            <a:r>
              <a:rPr lang="en-US" sz="1900" spc="20" dirty="0">
                <a:solidFill>
                  <a:schemeClr val="bg1"/>
                </a:solidFill>
                <a:latin typeface="Arial" panose="020B0604020202020204" pitchFamily="34" charset="0"/>
                <a:cs typeface="Arial" panose="020B0604020202020204" pitchFamily="34" charset="0"/>
              </a:rPr>
              <a:t>, Self-Respect, Self-Control, and Sense of Responsibility. </a:t>
            </a:r>
            <a:r>
              <a:rPr lang="en-US" sz="1900" spc="20">
                <a:solidFill>
                  <a:schemeClr val="bg1"/>
                </a:solidFill>
                <a:latin typeface="Arial" panose="020B0604020202020204" pitchFamily="34" charset="0"/>
                <a:cs typeface="Arial" panose="020B0604020202020204" pitchFamily="34" charset="0"/>
              </a:rPr>
              <a:t>Amen</a:t>
            </a:r>
            <a:r>
              <a:rPr lang="en-US" sz="1900" spc="20" smtClean="0">
                <a:solidFill>
                  <a:schemeClr val="bg1"/>
                </a:solidFill>
                <a:latin typeface="Arial" panose="020B0604020202020204" pitchFamily="34" charset="0"/>
                <a:cs typeface="Arial" panose="020B0604020202020204" pitchFamily="34" charset="0"/>
              </a:rPr>
              <a:t>.</a:t>
            </a:r>
            <a:endParaRPr lang="en-US" sz="1900" spc="2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1872000" y="0"/>
            <a:ext cx="5400000" cy="87825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en-US" sz="2400" b="1" cap="all">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Dedication of </a:t>
            </a:r>
            <a:r>
              <a:rPr lang="en-US" sz="2400" b="1" cap="all"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Members</a:t>
            </a:r>
            <a:endParaRPr lang="en-US" sz="2400" b="1" cap="all">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42"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5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anim calcmode="lin" valueType="num">
                                      <p:cBhvr>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479595"/>
            <a:ext cx="9144000" cy="4663905"/>
          </a:xfrm>
          <a:prstGeom prst="rect">
            <a:avLst/>
          </a:prstGeom>
        </p:spPr>
        <p:txBody>
          <a:bodyPr wrap="square" lIns="360000" tIns="252000" rIns="360000" bIns="252000" anchor="b" anchorCtr="0">
            <a:spAutoFit/>
          </a:bodyPr>
          <a:lstStyle/>
          <a:p>
            <a:pPr marL="358775" indent="-358775" algn="just">
              <a:spcAft>
                <a:spcPts val="1200"/>
              </a:spcAft>
            </a:pPr>
            <a:r>
              <a:rPr lang="en-US" sz="2000" b="1" spc="100" smtClean="0">
                <a:solidFill>
                  <a:srgbClr val="FFFF00"/>
                </a:solidFill>
                <a:latin typeface="Arial" panose="020B0604020202020204" pitchFamily="34" charset="0"/>
                <a:cs typeface="Arial" panose="020B0604020202020204" pitchFamily="34" charset="0"/>
              </a:rPr>
              <a:t>47</a:t>
            </a:r>
            <a:r>
              <a:rPr lang="en-US" sz="2000" b="1" spc="100" baseline="30000" smtClean="0">
                <a:solidFill>
                  <a:srgbClr val="FFFF00"/>
                </a:solidFill>
                <a:latin typeface="Arial" panose="020B0604020202020204" pitchFamily="34" charset="0"/>
                <a:cs typeface="Arial" panose="020B0604020202020204" pitchFamily="34" charset="0"/>
              </a:rPr>
              <a:t>th</a:t>
            </a:r>
            <a:r>
              <a:rPr lang="en-US" sz="2000" b="1" spc="100" smtClean="0">
                <a:solidFill>
                  <a:srgbClr val="FFFF00"/>
                </a:solidFill>
                <a:latin typeface="Arial" panose="020B0604020202020204" pitchFamily="34" charset="0"/>
                <a:cs typeface="Arial" panose="020B0604020202020204" pitchFamily="34" charset="0"/>
              </a:rPr>
              <a:t> BB </a:t>
            </a:r>
            <a:r>
              <a:rPr lang="en-US" sz="2000" b="1" spc="100" dirty="0">
                <a:solidFill>
                  <a:srgbClr val="FFFF00"/>
                </a:solidFill>
                <a:latin typeface="Arial" panose="020B0604020202020204" pitchFamily="34" charset="0"/>
                <a:cs typeface="Arial" panose="020B0604020202020204" pitchFamily="34" charset="0"/>
              </a:rPr>
              <a:t>Captain to BB </a:t>
            </a:r>
            <a:r>
              <a:rPr lang="en-US" sz="2000" b="1" spc="100" smtClean="0">
                <a:solidFill>
                  <a:srgbClr val="FFFF00"/>
                </a:solidFill>
                <a:latin typeface="Arial" panose="020B0604020202020204" pitchFamily="34" charset="0"/>
                <a:cs typeface="Arial" panose="020B0604020202020204" pitchFamily="34" charset="0"/>
              </a:rPr>
              <a:t>Chaplain:</a:t>
            </a:r>
            <a:r>
              <a:rPr lang="en-US" sz="2000" spc="100" smtClean="0">
                <a:solidFill>
                  <a:srgbClr val="FFFF00"/>
                </a:solidFill>
                <a:latin typeface="Arial" panose="020B0604020202020204" pitchFamily="34" charset="0"/>
                <a:cs typeface="Arial" panose="020B0604020202020204" pitchFamily="34" charset="0"/>
              </a:rPr>
              <a:t> </a:t>
            </a:r>
            <a:r>
              <a:rPr lang="en-US" sz="2000" spc="100" smtClean="0">
                <a:solidFill>
                  <a:schemeClr val="bg1"/>
                </a:solidFill>
                <a:latin typeface="Arial" panose="020B0604020202020204" pitchFamily="34" charset="0"/>
                <a:cs typeface="Arial" panose="020B0604020202020204" pitchFamily="34" charset="0"/>
              </a:rPr>
              <a:t>Sir</a:t>
            </a:r>
            <a:r>
              <a:rPr lang="en-US" sz="2000" spc="100" dirty="0">
                <a:solidFill>
                  <a:schemeClr val="bg1"/>
                </a:solidFill>
                <a:latin typeface="Arial" panose="020B0604020202020204" pitchFamily="34" charset="0"/>
                <a:cs typeface="Arial" panose="020B0604020202020204" pitchFamily="34" charset="0"/>
              </a:rPr>
              <a:t>, I present these </a:t>
            </a:r>
            <a:r>
              <a:rPr lang="en-US" sz="2000" spc="100" dirty="0" smtClean="0">
                <a:solidFill>
                  <a:schemeClr val="bg1"/>
                </a:solidFill>
                <a:latin typeface="Arial" panose="020B0604020202020204" pitchFamily="34" charset="0"/>
                <a:cs typeface="Arial" panose="020B0604020202020204" pitchFamily="34" charset="0"/>
              </a:rPr>
              <a:t>RECRUITS, </a:t>
            </a:r>
            <a:r>
              <a:rPr lang="en-US" sz="2000" spc="100" dirty="0">
                <a:solidFill>
                  <a:schemeClr val="bg1"/>
                </a:solidFill>
                <a:latin typeface="Arial" panose="020B0604020202020204" pitchFamily="34" charset="0"/>
                <a:cs typeface="Arial" panose="020B0604020202020204" pitchFamily="34" charset="0"/>
              </a:rPr>
              <a:t>who desire to be enrolled as Members </a:t>
            </a:r>
            <a:r>
              <a:rPr lang="en-US" sz="2000" spc="100" dirty="0" smtClean="0">
                <a:solidFill>
                  <a:schemeClr val="bg1"/>
                </a:solidFill>
                <a:latin typeface="Arial" panose="020B0604020202020204" pitchFamily="34" charset="0"/>
                <a:cs typeface="Arial" panose="020B0604020202020204" pitchFamily="34" charset="0"/>
              </a:rPr>
              <a:t>of </a:t>
            </a:r>
            <a:r>
              <a:rPr lang="en-US" sz="2000" spc="100" dirty="0">
                <a:solidFill>
                  <a:schemeClr val="bg1"/>
                </a:solidFill>
                <a:latin typeface="Arial" panose="020B0604020202020204" pitchFamily="34" charset="0"/>
                <a:cs typeface="Arial" panose="020B0604020202020204" pitchFamily="34" charset="0"/>
              </a:rPr>
              <a:t>The Boys’ </a:t>
            </a:r>
            <a:r>
              <a:rPr lang="en-US" sz="2000" spc="100">
                <a:solidFill>
                  <a:schemeClr val="bg1"/>
                </a:solidFill>
                <a:latin typeface="Arial" panose="020B0604020202020204" pitchFamily="34" charset="0"/>
                <a:cs typeface="Arial" panose="020B0604020202020204" pitchFamily="34" charset="0"/>
              </a:rPr>
              <a:t>Brigade </a:t>
            </a:r>
            <a:r>
              <a:rPr lang="en-US" sz="2000" spc="100" smtClean="0">
                <a:solidFill>
                  <a:schemeClr val="bg1"/>
                </a:solidFill>
                <a:latin typeface="Arial" panose="020B0604020202020204" pitchFamily="34" charset="0"/>
                <a:cs typeface="Arial" panose="020B0604020202020204" pitchFamily="34" charset="0"/>
              </a:rPr>
              <a:t>47</a:t>
            </a:r>
            <a:r>
              <a:rPr lang="en-US" sz="2000" spc="100" baseline="30000" smtClean="0">
                <a:solidFill>
                  <a:schemeClr val="bg1"/>
                </a:solidFill>
                <a:latin typeface="Arial" panose="020B0604020202020204" pitchFamily="34" charset="0"/>
                <a:cs typeface="Arial" panose="020B0604020202020204" pitchFamily="34" charset="0"/>
              </a:rPr>
              <a:t>th</a:t>
            </a:r>
            <a:r>
              <a:rPr lang="en-US" sz="2000" spc="100" smtClean="0">
                <a:solidFill>
                  <a:schemeClr val="bg1"/>
                </a:solidFill>
                <a:latin typeface="Arial" panose="020B0604020202020204" pitchFamily="34" charset="0"/>
                <a:cs typeface="Arial" panose="020B0604020202020204" pitchFamily="34" charset="0"/>
              </a:rPr>
              <a:t> Singapore </a:t>
            </a:r>
            <a:r>
              <a:rPr lang="en-US" sz="2000" spc="100" dirty="0">
                <a:solidFill>
                  <a:schemeClr val="bg1"/>
                </a:solidFill>
                <a:latin typeface="Arial" panose="020B0604020202020204" pitchFamily="34" charset="0"/>
                <a:cs typeface="Arial" panose="020B0604020202020204" pitchFamily="34" charset="0"/>
              </a:rPr>
              <a:t>Company.</a:t>
            </a:r>
            <a:endParaRPr lang="en-US" sz="2000" spc="100" dirty="0">
              <a:solidFill>
                <a:schemeClr val="bg1"/>
              </a:solidFill>
              <a:latin typeface="Arial" panose="020B0604020202020204" pitchFamily="34" charset="0"/>
              <a:cs typeface="Arial" panose="020B0604020202020204" pitchFamily="34" charset="0"/>
            </a:endParaRPr>
          </a:p>
          <a:p>
            <a:pPr marL="358775" indent="-358775" algn="just">
              <a:spcAft>
                <a:spcPts val="1200"/>
              </a:spcAft>
            </a:pPr>
            <a:r>
              <a:rPr lang="en-US" sz="2000" b="1" spc="100" smtClean="0">
                <a:solidFill>
                  <a:srgbClr val="FFFF00"/>
                </a:solidFill>
                <a:latin typeface="Arial" panose="020B0604020202020204" pitchFamily="34" charset="0"/>
                <a:cs typeface="Arial" panose="020B0604020202020204" pitchFamily="34" charset="0"/>
              </a:rPr>
              <a:t>55</a:t>
            </a:r>
            <a:r>
              <a:rPr lang="en-US" sz="2000" b="1" spc="100" baseline="30000" smtClean="0">
                <a:solidFill>
                  <a:srgbClr val="FFFF00"/>
                </a:solidFill>
                <a:latin typeface="Arial" panose="020B0604020202020204" pitchFamily="34" charset="0"/>
                <a:cs typeface="Arial" panose="020B0604020202020204" pitchFamily="34" charset="0"/>
              </a:rPr>
              <a:t>th</a:t>
            </a:r>
            <a:r>
              <a:rPr lang="en-US" sz="2000" b="1" spc="100" smtClean="0">
                <a:solidFill>
                  <a:srgbClr val="FFFF00"/>
                </a:solidFill>
                <a:latin typeface="Arial" panose="020B0604020202020204" pitchFamily="34" charset="0"/>
                <a:cs typeface="Arial" panose="020B0604020202020204" pitchFamily="34" charset="0"/>
              </a:rPr>
              <a:t> GB </a:t>
            </a:r>
            <a:r>
              <a:rPr lang="en-US" sz="2000" b="1" spc="100" dirty="0">
                <a:solidFill>
                  <a:srgbClr val="FFFF00"/>
                </a:solidFill>
                <a:latin typeface="Arial" panose="020B0604020202020204" pitchFamily="34" charset="0"/>
                <a:cs typeface="Arial" panose="020B0604020202020204" pitchFamily="34" charset="0"/>
              </a:rPr>
              <a:t>Captain to GB </a:t>
            </a:r>
            <a:r>
              <a:rPr lang="en-US" sz="2000" b="1" spc="100">
                <a:solidFill>
                  <a:srgbClr val="FFFF00"/>
                </a:solidFill>
                <a:latin typeface="Arial" panose="020B0604020202020204" pitchFamily="34" charset="0"/>
                <a:cs typeface="Arial" panose="020B0604020202020204" pitchFamily="34" charset="0"/>
              </a:rPr>
              <a:t>Chaplain</a:t>
            </a:r>
            <a:r>
              <a:rPr lang="en-US" sz="2000" b="1" spc="100" smtClean="0">
                <a:solidFill>
                  <a:srgbClr val="FFFF00"/>
                </a:solidFill>
                <a:latin typeface="Arial" panose="020B0604020202020204" pitchFamily="34" charset="0"/>
                <a:cs typeface="Arial" panose="020B0604020202020204" pitchFamily="34" charset="0"/>
              </a:rPr>
              <a:t>: </a:t>
            </a:r>
            <a:r>
              <a:rPr lang="en-US" sz="2000" spc="100" smtClean="0">
                <a:solidFill>
                  <a:schemeClr val="bg1"/>
                </a:solidFill>
                <a:latin typeface="Arial" panose="020B0604020202020204" pitchFamily="34" charset="0"/>
                <a:cs typeface="Arial" panose="020B0604020202020204" pitchFamily="34" charset="0"/>
              </a:rPr>
              <a:t>Sir</a:t>
            </a:r>
            <a:r>
              <a:rPr lang="en-US" sz="2000" spc="100" dirty="0" smtClean="0">
                <a:solidFill>
                  <a:schemeClr val="bg1"/>
                </a:solidFill>
                <a:latin typeface="Arial" panose="020B0604020202020204" pitchFamily="34" charset="0"/>
                <a:cs typeface="Arial" panose="020B0604020202020204" pitchFamily="34" charset="0"/>
              </a:rPr>
              <a:t>, </a:t>
            </a:r>
            <a:r>
              <a:rPr lang="en-US" sz="2000" spc="100" dirty="0">
                <a:solidFill>
                  <a:schemeClr val="bg1"/>
                </a:solidFill>
                <a:latin typeface="Arial" panose="020B0604020202020204" pitchFamily="34" charset="0"/>
                <a:cs typeface="Arial" panose="020B0604020202020204" pitchFamily="34" charset="0"/>
              </a:rPr>
              <a:t>I present these </a:t>
            </a:r>
            <a:r>
              <a:rPr lang="en-US" sz="2000" spc="100" dirty="0" smtClean="0">
                <a:solidFill>
                  <a:schemeClr val="bg1"/>
                </a:solidFill>
                <a:latin typeface="Arial" panose="020B0604020202020204" pitchFamily="34" charset="0"/>
                <a:cs typeface="Arial" panose="020B0604020202020204" pitchFamily="34" charset="0"/>
              </a:rPr>
              <a:t>RECRUITS, </a:t>
            </a:r>
            <a:r>
              <a:rPr lang="en-US" sz="2000" spc="100" dirty="0">
                <a:solidFill>
                  <a:schemeClr val="bg1"/>
                </a:solidFill>
                <a:latin typeface="Arial" panose="020B0604020202020204" pitchFamily="34" charset="0"/>
                <a:cs typeface="Arial" panose="020B0604020202020204" pitchFamily="34" charset="0"/>
              </a:rPr>
              <a:t>who desire to be enrolled as Members of The Girls’ </a:t>
            </a:r>
            <a:r>
              <a:rPr lang="en-US" sz="2000" spc="100">
                <a:solidFill>
                  <a:schemeClr val="bg1"/>
                </a:solidFill>
                <a:latin typeface="Arial" panose="020B0604020202020204" pitchFamily="34" charset="0"/>
                <a:cs typeface="Arial" panose="020B0604020202020204" pitchFamily="34" charset="0"/>
              </a:rPr>
              <a:t>Brigade </a:t>
            </a:r>
            <a:r>
              <a:rPr lang="en-US" sz="2000" spc="100" smtClean="0">
                <a:solidFill>
                  <a:schemeClr val="bg1"/>
                </a:solidFill>
                <a:latin typeface="Arial" panose="020B0604020202020204" pitchFamily="34" charset="0"/>
                <a:cs typeface="Arial" panose="020B0604020202020204" pitchFamily="34" charset="0"/>
              </a:rPr>
              <a:t>55</a:t>
            </a:r>
            <a:r>
              <a:rPr lang="en-US" sz="2000" spc="100" baseline="30000" smtClean="0">
                <a:solidFill>
                  <a:schemeClr val="bg1"/>
                </a:solidFill>
                <a:latin typeface="Arial" panose="020B0604020202020204" pitchFamily="34" charset="0"/>
                <a:cs typeface="Arial" panose="020B0604020202020204" pitchFamily="34" charset="0"/>
              </a:rPr>
              <a:t>th</a:t>
            </a:r>
            <a:r>
              <a:rPr lang="en-US" sz="2000" spc="100" smtClean="0">
                <a:solidFill>
                  <a:schemeClr val="bg1"/>
                </a:solidFill>
                <a:latin typeface="Arial" panose="020B0604020202020204" pitchFamily="34" charset="0"/>
                <a:cs typeface="Arial" panose="020B0604020202020204" pitchFamily="34" charset="0"/>
              </a:rPr>
              <a:t> Singapore </a:t>
            </a:r>
            <a:r>
              <a:rPr lang="en-US" sz="2000" spc="100" dirty="0">
                <a:solidFill>
                  <a:schemeClr val="bg1"/>
                </a:solidFill>
                <a:latin typeface="Arial" panose="020B0604020202020204" pitchFamily="34" charset="0"/>
                <a:cs typeface="Arial" panose="020B0604020202020204" pitchFamily="34" charset="0"/>
              </a:rPr>
              <a:t>Company.</a:t>
            </a:r>
            <a:endParaRPr lang="en-US" sz="2000" spc="100" dirty="0">
              <a:solidFill>
                <a:schemeClr val="bg1"/>
              </a:solidFill>
              <a:latin typeface="Arial" panose="020B0604020202020204" pitchFamily="34" charset="0"/>
              <a:cs typeface="Arial" panose="020B0604020202020204" pitchFamily="34" charset="0"/>
            </a:endParaRPr>
          </a:p>
          <a:p>
            <a:pPr marL="358775" indent="-358775" algn="just">
              <a:spcAft>
                <a:spcPts val="1200"/>
              </a:spcAft>
            </a:pPr>
            <a:r>
              <a:rPr lang="en-US" sz="2000" spc="100" dirty="0" smtClean="0">
                <a:solidFill>
                  <a:srgbClr val="FFFF00"/>
                </a:solidFill>
                <a:latin typeface="Arial" panose="020B0604020202020204" pitchFamily="34" charset="0"/>
                <a:cs typeface="Arial" panose="020B0604020202020204" pitchFamily="34" charset="0"/>
              </a:rPr>
              <a:t>CHAPLAIN </a:t>
            </a:r>
            <a:r>
              <a:rPr lang="en-US" sz="2000" spc="100" dirty="0">
                <a:solidFill>
                  <a:srgbClr val="FFFF00"/>
                </a:solidFill>
                <a:latin typeface="Arial" panose="020B0604020202020204" pitchFamily="34" charset="0"/>
                <a:cs typeface="Arial" panose="020B0604020202020204" pitchFamily="34" charset="0"/>
              </a:rPr>
              <a:t>to </a:t>
            </a:r>
            <a:r>
              <a:rPr lang="en-US" sz="2000" spc="100" smtClean="0">
                <a:solidFill>
                  <a:srgbClr val="FFFF00"/>
                </a:solidFill>
                <a:latin typeface="Arial" panose="020B0604020202020204" pitchFamily="34" charset="0"/>
                <a:cs typeface="Arial" panose="020B0604020202020204" pitchFamily="34" charset="0"/>
              </a:rPr>
              <a:t>RECRUITS: </a:t>
            </a:r>
            <a:r>
              <a:rPr lang="en-US" sz="2000" spc="100" smtClean="0">
                <a:solidFill>
                  <a:schemeClr val="bg1"/>
                </a:solidFill>
                <a:latin typeface="Arial" panose="020B0604020202020204" pitchFamily="34" charset="0"/>
                <a:cs typeface="Arial" panose="020B0604020202020204" pitchFamily="34" charset="0"/>
              </a:rPr>
              <a:t>Young </a:t>
            </a:r>
            <a:r>
              <a:rPr lang="en-US" sz="2000" spc="100" dirty="0">
                <a:solidFill>
                  <a:schemeClr val="bg1"/>
                </a:solidFill>
                <a:latin typeface="Arial" panose="020B0604020202020204" pitchFamily="34" charset="0"/>
                <a:cs typeface="Arial" panose="020B0604020202020204" pitchFamily="34" charset="0"/>
              </a:rPr>
              <a:t>Men &amp; Young Ladies, desiring to be enrolled as Members of The Boys’ </a:t>
            </a:r>
            <a:r>
              <a:rPr lang="en-US" sz="2000" spc="100">
                <a:solidFill>
                  <a:schemeClr val="bg1"/>
                </a:solidFill>
                <a:latin typeface="Arial" panose="020B0604020202020204" pitchFamily="34" charset="0"/>
                <a:cs typeface="Arial" panose="020B0604020202020204" pitchFamily="34" charset="0"/>
              </a:rPr>
              <a:t>Brigade </a:t>
            </a:r>
            <a:r>
              <a:rPr lang="en-US" sz="2000" spc="100" smtClean="0">
                <a:solidFill>
                  <a:schemeClr val="bg1"/>
                </a:solidFill>
                <a:latin typeface="Arial" panose="020B0604020202020204" pitchFamily="34" charset="0"/>
                <a:cs typeface="Arial" panose="020B0604020202020204" pitchFamily="34" charset="0"/>
              </a:rPr>
              <a:t>47</a:t>
            </a:r>
            <a:r>
              <a:rPr lang="en-US" sz="2000" spc="100" baseline="30000" smtClean="0">
                <a:solidFill>
                  <a:schemeClr val="bg1"/>
                </a:solidFill>
                <a:latin typeface="Arial" panose="020B0604020202020204" pitchFamily="34" charset="0"/>
                <a:cs typeface="Arial" panose="020B0604020202020204" pitchFamily="34" charset="0"/>
              </a:rPr>
              <a:t>th</a:t>
            </a:r>
            <a:r>
              <a:rPr lang="en-US" sz="2000" spc="100" smtClean="0">
                <a:solidFill>
                  <a:schemeClr val="bg1"/>
                </a:solidFill>
                <a:latin typeface="Arial" panose="020B0604020202020204" pitchFamily="34" charset="0"/>
                <a:cs typeface="Arial" panose="020B0604020202020204" pitchFamily="34" charset="0"/>
              </a:rPr>
              <a:t> Singapore </a:t>
            </a:r>
            <a:r>
              <a:rPr lang="en-US" sz="2000" spc="100" dirty="0">
                <a:solidFill>
                  <a:schemeClr val="bg1"/>
                </a:solidFill>
                <a:latin typeface="Arial" panose="020B0604020202020204" pitchFamily="34" charset="0"/>
                <a:cs typeface="Arial" panose="020B0604020202020204" pitchFamily="34" charset="0"/>
              </a:rPr>
              <a:t>Company and The Girls’ </a:t>
            </a:r>
            <a:r>
              <a:rPr lang="en-US" sz="2000" spc="100">
                <a:solidFill>
                  <a:schemeClr val="bg1"/>
                </a:solidFill>
                <a:latin typeface="Arial" panose="020B0604020202020204" pitchFamily="34" charset="0"/>
                <a:cs typeface="Arial" panose="020B0604020202020204" pitchFamily="34" charset="0"/>
              </a:rPr>
              <a:t>Brigade </a:t>
            </a:r>
            <a:r>
              <a:rPr lang="en-US" sz="2000" spc="100" smtClean="0">
                <a:solidFill>
                  <a:schemeClr val="bg1"/>
                </a:solidFill>
                <a:latin typeface="Arial" panose="020B0604020202020204" pitchFamily="34" charset="0"/>
                <a:cs typeface="Arial" panose="020B0604020202020204" pitchFamily="34" charset="0"/>
              </a:rPr>
              <a:t>55</a:t>
            </a:r>
            <a:r>
              <a:rPr lang="en-US" sz="2000" spc="100" baseline="30000" smtClean="0">
                <a:solidFill>
                  <a:schemeClr val="bg1"/>
                </a:solidFill>
                <a:latin typeface="Arial" panose="020B0604020202020204" pitchFamily="34" charset="0"/>
                <a:cs typeface="Arial" panose="020B0604020202020204" pitchFamily="34" charset="0"/>
              </a:rPr>
              <a:t>th</a:t>
            </a:r>
            <a:r>
              <a:rPr lang="en-US" sz="2000" spc="100" smtClean="0">
                <a:solidFill>
                  <a:schemeClr val="bg1"/>
                </a:solidFill>
                <a:latin typeface="Arial" panose="020B0604020202020204" pitchFamily="34" charset="0"/>
                <a:cs typeface="Arial" panose="020B0604020202020204" pitchFamily="34" charset="0"/>
              </a:rPr>
              <a:t> Singapore </a:t>
            </a:r>
            <a:r>
              <a:rPr lang="en-US" sz="2000" spc="100" dirty="0">
                <a:solidFill>
                  <a:schemeClr val="bg1"/>
                </a:solidFill>
                <a:latin typeface="Arial" panose="020B0604020202020204" pitchFamily="34" charset="0"/>
                <a:cs typeface="Arial" panose="020B0604020202020204" pitchFamily="34" charset="0"/>
              </a:rPr>
              <a:t>Company, do you promise to obey the rules of the Company, and to set an example of good conduct to your friends and other Boys &amp; Girls?</a:t>
            </a:r>
            <a:endParaRPr lang="en-US" sz="2000" spc="100" dirty="0">
              <a:solidFill>
                <a:schemeClr val="bg1"/>
              </a:solidFill>
              <a:latin typeface="Arial" panose="020B0604020202020204" pitchFamily="34" charset="0"/>
              <a:cs typeface="Arial" panose="020B0604020202020204" pitchFamily="34" charset="0"/>
            </a:endParaRPr>
          </a:p>
          <a:p>
            <a:pPr marL="358775" indent="-358775" algn="just">
              <a:spcAft>
                <a:spcPts val="1200"/>
              </a:spcAft>
            </a:pPr>
            <a:r>
              <a:rPr lang="en-US" sz="2000" b="1" spc="100" dirty="0" smtClean="0">
                <a:solidFill>
                  <a:srgbClr val="FFFF00"/>
                </a:solidFill>
                <a:latin typeface="Arial" panose="020B0604020202020204" pitchFamily="34" charset="0"/>
                <a:cs typeface="Arial" panose="020B0604020202020204" pitchFamily="34" charset="0"/>
              </a:rPr>
              <a:t>RECRUITS:</a:t>
            </a:r>
            <a:r>
              <a:rPr lang="en-US" sz="2000" b="1" spc="100" dirty="0" smtClean="0">
                <a:solidFill>
                  <a:schemeClr val="bg1"/>
                </a:solidFill>
                <a:latin typeface="Arial" panose="020B0604020202020204" pitchFamily="34" charset="0"/>
                <a:cs typeface="Arial" panose="020B0604020202020204" pitchFamily="34" charset="0"/>
              </a:rPr>
              <a:t> I DO.</a:t>
            </a:r>
            <a:endParaRPr lang="en-US" sz="2000" spc="1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0" y="0"/>
            <a:ext cx="9144000" cy="87825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en-US" sz="2400" b="1">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ENROLMENT OF RECRUITS (New Members) [1/2</a:t>
            </a:r>
            <a:r>
              <a:rPr lang="en-US" sz="2400" b="1"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a:t>
            </a:r>
            <a:endParaRPr lang="en-US" sz="2400" b="1">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42"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5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anim calcmode="lin" valueType="num">
                                      <p:cBhvr>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50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anim calcmode="lin" valueType="num">
                                      <p:cBhvr>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561925"/>
            <a:ext cx="9144000" cy="4581575"/>
          </a:xfrm>
          <a:prstGeom prst="rect">
            <a:avLst/>
          </a:prstGeom>
        </p:spPr>
        <p:txBody>
          <a:bodyPr wrap="square" lIns="360000" tIns="252000" rIns="360000" bIns="252000" anchor="b" anchorCtr="0">
            <a:spAutoFit/>
          </a:bodyPr>
          <a:lstStyle/>
          <a:p>
            <a:pPr marL="358775" indent="-358775" algn="just">
              <a:lnSpc>
                <a:spcPct val="95000"/>
              </a:lnSpc>
              <a:spcAft>
                <a:spcPts val="1200"/>
              </a:spcAft>
            </a:pPr>
            <a:r>
              <a:rPr lang="en-US" sz="1900" spc="200" smtClean="0">
                <a:solidFill>
                  <a:srgbClr val="FFFF00"/>
                </a:solidFill>
                <a:latin typeface="Arial" panose="020B0604020202020204" pitchFamily="34" charset="0"/>
                <a:cs typeface="Arial" panose="020B0604020202020204" pitchFamily="34" charset="0"/>
              </a:rPr>
              <a:t>CHAPLAIN </a:t>
            </a:r>
            <a:r>
              <a:rPr lang="en-US" sz="1900" spc="200" dirty="0">
                <a:solidFill>
                  <a:srgbClr val="FFFF00"/>
                </a:solidFill>
                <a:latin typeface="Arial" panose="020B0604020202020204" pitchFamily="34" charset="0"/>
                <a:cs typeface="Arial" panose="020B0604020202020204" pitchFamily="34" charset="0"/>
              </a:rPr>
              <a:t>to </a:t>
            </a:r>
            <a:r>
              <a:rPr lang="en-US" sz="1900" spc="200">
                <a:solidFill>
                  <a:srgbClr val="FFFF00"/>
                </a:solidFill>
                <a:latin typeface="Arial" panose="020B0604020202020204" pitchFamily="34" charset="0"/>
                <a:cs typeface="Arial" panose="020B0604020202020204" pitchFamily="34" charset="0"/>
              </a:rPr>
              <a:t>Recruits</a:t>
            </a:r>
            <a:r>
              <a:rPr lang="en-US" sz="1900" spc="200" smtClean="0">
                <a:solidFill>
                  <a:srgbClr val="FFFF00"/>
                </a:solidFill>
                <a:latin typeface="Arial" panose="020B0604020202020204" pitchFamily="34" charset="0"/>
                <a:cs typeface="Arial" panose="020B0604020202020204" pitchFamily="34" charset="0"/>
              </a:rPr>
              <a:t>: </a:t>
            </a:r>
            <a:r>
              <a:rPr lang="en-US" sz="1900" spc="200" smtClean="0">
                <a:solidFill>
                  <a:schemeClr val="bg1"/>
                </a:solidFill>
                <a:latin typeface="Arial" panose="020B0604020202020204" pitchFamily="34" charset="0"/>
                <a:cs typeface="Arial" panose="020B0604020202020204" pitchFamily="34" charset="0"/>
              </a:rPr>
              <a:t>May </a:t>
            </a:r>
            <a:r>
              <a:rPr lang="en-US" sz="1900" spc="200" dirty="0">
                <a:solidFill>
                  <a:schemeClr val="bg1"/>
                </a:solidFill>
                <a:latin typeface="Arial" panose="020B0604020202020204" pitchFamily="34" charset="0"/>
                <a:cs typeface="Arial" panose="020B0604020202020204" pitchFamily="34" charset="0"/>
              </a:rPr>
              <a:t>Jesus Christ give you strength to be faithful to duty, loyal to your friends, strong in times of temptation and be His faithful servants always.</a:t>
            </a:r>
            <a:endParaRPr lang="en-US" sz="1900" spc="200" dirty="0">
              <a:solidFill>
                <a:schemeClr val="bg1"/>
              </a:solidFill>
              <a:latin typeface="Arial" panose="020B0604020202020204" pitchFamily="34" charset="0"/>
              <a:cs typeface="Arial" panose="020B0604020202020204" pitchFamily="34" charset="0"/>
            </a:endParaRPr>
          </a:p>
          <a:p>
            <a:pPr marL="358775" indent="-358775" algn="just">
              <a:lnSpc>
                <a:spcPct val="95000"/>
              </a:lnSpc>
              <a:spcAft>
                <a:spcPts val="600"/>
              </a:spcAft>
            </a:pPr>
            <a:r>
              <a:rPr lang="en-US" sz="1900" spc="100" dirty="0" smtClean="0">
                <a:solidFill>
                  <a:srgbClr val="FFFF00"/>
                </a:solidFill>
                <a:latin typeface="Arial" panose="020B0604020202020204" pitchFamily="34" charset="0"/>
                <a:cs typeface="Arial" panose="020B0604020202020204" pitchFamily="34" charset="0"/>
              </a:rPr>
              <a:t>CHAPLAIN </a:t>
            </a:r>
            <a:r>
              <a:rPr lang="en-US" sz="1900" spc="100">
                <a:solidFill>
                  <a:srgbClr val="FFFF00"/>
                </a:solidFill>
                <a:latin typeface="Arial" panose="020B0604020202020204" pitchFamily="34" charset="0"/>
                <a:cs typeface="Arial" panose="020B0604020202020204" pitchFamily="34" charset="0"/>
              </a:rPr>
              <a:t>to </a:t>
            </a:r>
            <a:r>
              <a:rPr lang="en-US" sz="1900" spc="100" smtClean="0">
                <a:solidFill>
                  <a:srgbClr val="FFFF00"/>
                </a:solidFill>
                <a:latin typeface="Arial" panose="020B0604020202020204" pitchFamily="34" charset="0"/>
                <a:cs typeface="Arial" panose="020B0604020202020204" pitchFamily="34" charset="0"/>
              </a:rPr>
              <a:t>REPRESENTATIVES </a:t>
            </a:r>
            <a:r>
              <a:rPr lang="en-US" sz="1900" spc="100" dirty="0" smtClean="0">
                <a:solidFill>
                  <a:srgbClr val="FFFF00"/>
                </a:solidFill>
                <a:latin typeface="Arial" panose="020B0604020202020204" pitchFamily="34" charset="0"/>
                <a:cs typeface="Arial" panose="020B0604020202020204" pitchFamily="34" charset="0"/>
              </a:rPr>
              <a:t>of </a:t>
            </a:r>
            <a:r>
              <a:rPr lang="en-US" sz="1900" spc="100" dirty="0">
                <a:solidFill>
                  <a:srgbClr val="FFFF00"/>
                </a:solidFill>
                <a:latin typeface="Arial" panose="020B0604020202020204" pitchFamily="34" charset="0"/>
                <a:cs typeface="Arial" panose="020B0604020202020204" pitchFamily="34" charset="0"/>
              </a:rPr>
              <a:t>Trinity </a:t>
            </a:r>
            <a:r>
              <a:rPr lang="en-US" sz="1900" spc="100">
                <a:solidFill>
                  <a:srgbClr val="FFFF00"/>
                </a:solidFill>
                <a:latin typeface="Arial" panose="020B0604020202020204" pitchFamily="34" charset="0"/>
                <a:cs typeface="Arial" panose="020B0604020202020204" pitchFamily="34" charset="0"/>
              </a:rPr>
              <a:t>Methodist </a:t>
            </a:r>
            <a:r>
              <a:rPr lang="en-US" sz="1900" spc="100" smtClean="0">
                <a:solidFill>
                  <a:srgbClr val="FFFF00"/>
                </a:solidFill>
                <a:latin typeface="Arial" panose="020B0604020202020204" pitchFamily="34" charset="0"/>
                <a:cs typeface="Arial" panose="020B0604020202020204" pitchFamily="34" charset="0"/>
              </a:rPr>
              <a:t>Church (TMC): </a:t>
            </a:r>
            <a:r>
              <a:rPr lang="en-US" sz="1900" spc="100" dirty="0" smtClean="0">
                <a:solidFill>
                  <a:schemeClr val="bg1"/>
                </a:solidFill>
                <a:latin typeface="Arial" panose="020B0604020202020204" pitchFamily="34" charset="0"/>
                <a:cs typeface="Arial" panose="020B0604020202020204" pitchFamily="34" charset="0"/>
              </a:rPr>
              <a:t>Finally </a:t>
            </a:r>
            <a:r>
              <a:rPr lang="en-US" sz="1900" spc="100" dirty="0">
                <a:solidFill>
                  <a:schemeClr val="bg1"/>
                </a:solidFill>
                <a:latin typeface="Arial" panose="020B0604020202020204" pitchFamily="34" charset="0"/>
                <a:cs typeface="Arial" panose="020B0604020202020204" pitchFamily="34" charset="0"/>
              </a:rPr>
              <a:t>I have a question to put to </a:t>
            </a:r>
            <a:r>
              <a:rPr lang="en-US" sz="1900" spc="100">
                <a:solidFill>
                  <a:schemeClr val="bg1"/>
                </a:solidFill>
                <a:latin typeface="Arial" panose="020B0604020202020204" pitchFamily="34" charset="0"/>
                <a:cs typeface="Arial" panose="020B0604020202020204" pitchFamily="34" charset="0"/>
              </a:rPr>
              <a:t>the </a:t>
            </a:r>
            <a:r>
              <a:rPr lang="en-US" sz="1900" cap="all" spc="100" smtClean="0">
                <a:solidFill>
                  <a:schemeClr val="bg1"/>
                </a:solidFill>
                <a:latin typeface="Arial" panose="020B0604020202020204" pitchFamily="34" charset="0"/>
                <a:cs typeface="Arial" panose="020B0604020202020204" pitchFamily="34" charset="0"/>
              </a:rPr>
              <a:t>representatives</a:t>
            </a:r>
            <a:endParaRPr lang="en-US" sz="1900" cap="all" spc="100" dirty="0" smtClean="0">
              <a:solidFill>
                <a:schemeClr val="bg1"/>
              </a:solidFill>
              <a:latin typeface="Arial" panose="020B0604020202020204" pitchFamily="34" charset="0"/>
              <a:cs typeface="Arial" panose="020B0604020202020204" pitchFamily="34" charset="0"/>
            </a:endParaRPr>
          </a:p>
          <a:p>
            <a:pPr marL="1080135" indent="-720090" algn="just">
              <a:lnSpc>
                <a:spcPct val="95000"/>
              </a:lnSpc>
              <a:spcAft>
                <a:spcPts val="600"/>
              </a:spcAft>
            </a:pPr>
            <a:r>
              <a:rPr lang="en-US" sz="1900" spc="50" dirty="0" smtClean="0">
                <a:solidFill>
                  <a:schemeClr val="bg1"/>
                </a:solidFill>
                <a:latin typeface="Arial" panose="020B0604020202020204" pitchFamily="34" charset="0"/>
                <a:cs typeface="Arial" panose="020B0604020202020204" pitchFamily="34" charset="0"/>
              </a:rPr>
              <a:t>&lt;</a:t>
            </a:r>
            <a:r>
              <a:rPr lang="en-US" sz="1900" spc="50" smtClean="0">
                <a:solidFill>
                  <a:schemeClr val="bg1"/>
                </a:solidFill>
                <a:latin typeface="Arial" panose="020B0604020202020204" pitchFamily="34" charset="0"/>
                <a:cs typeface="Arial" panose="020B0604020202020204" pitchFamily="34" charset="0"/>
              </a:rPr>
              <a:t>a&gt;	Do </a:t>
            </a:r>
            <a:r>
              <a:rPr lang="en-US" sz="1900" spc="50" dirty="0">
                <a:solidFill>
                  <a:schemeClr val="bg1"/>
                </a:solidFill>
                <a:latin typeface="Arial" panose="020B0604020202020204" pitchFamily="34" charset="0"/>
                <a:cs typeface="Arial" panose="020B0604020202020204" pitchFamily="34" charset="0"/>
              </a:rPr>
              <a:t>you promise to support the work being done by The Boys’ </a:t>
            </a:r>
            <a:r>
              <a:rPr lang="en-US" sz="1900" spc="50">
                <a:solidFill>
                  <a:schemeClr val="bg1"/>
                </a:solidFill>
                <a:latin typeface="Arial" panose="020B0604020202020204" pitchFamily="34" charset="0"/>
                <a:cs typeface="Arial" panose="020B0604020202020204" pitchFamily="34" charset="0"/>
              </a:rPr>
              <a:t>Brigade </a:t>
            </a:r>
            <a:r>
              <a:rPr lang="en-US" sz="1900" spc="50" smtClean="0">
                <a:solidFill>
                  <a:schemeClr val="bg1"/>
                </a:solidFill>
                <a:latin typeface="Arial" panose="020B0604020202020204" pitchFamily="34" charset="0"/>
                <a:cs typeface="Arial" panose="020B0604020202020204" pitchFamily="34" charset="0"/>
              </a:rPr>
              <a:t>47</a:t>
            </a:r>
            <a:r>
              <a:rPr lang="en-US" sz="1900" spc="50" baseline="30000" smtClean="0">
                <a:solidFill>
                  <a:schemeClr val="bg1"/>
                </a:solidFill>
                <a:latin typeface="Arial" panose="020B0604020202020204" pitchFamily="34" charset="0"/>
                <a:cs typeface="Arial" panose="020B0604020202020204" pitchFamily="34" charset="0"/>
              </a:rPr>
              <a:t>th</a:t>
            </a:r>
            <a:r>
              <a:rPr lang="en-US" sz="1900" spc="50" smtClean="0">
                <a:solidFill>
                  <a:schemeClr val="bg1"/>
                </a:solidFill>
                <a:latin typeface="Arial" panose="020B0604020202020204" pitchFamily="34" charset="0"/>
                <a:cs typeface="Arial" panose="020B0604020202020204" pitchFamily="34" charset="0"/>
              </a:rPr>
              <a:t> Singapore </a:t>
            </a:r>
            <a:r>
              <a:rPr lang="en-US" sz="1900" spc="50" dirty="0">
                <a:solidFill>
                  <a:schemeClr val="bg1"/>
                </a:solidFill>
                <a:latin typeface="Arial" panose="020B0604020202020204" pitchFamily="34" charset="0"/>
                <a:cs typeface="Arial" panose="020B0604020202020204" pitchFamily="34" charset="0"/>
              </a:rPr>
              <a:t>Company and to pray for the Boys and Officers that God will keep them Sure and </a:t>
            </a:r>
            <a:r>
              <a:rPr lang="en-US" sz="1900" spc="50" dirty="0" err="1" smtClean="0">
                <a:solidFill>
                  <a:schemeClr val="bg1"/>
                </a:solidFill>
                <a:latin typeface="Arial" panose="020B0604020202020204" pitchFamily="34" charset="0"/>
                <a:cs typeface="Arial" panose="020B0604020202020204" pitchFamily="34" charset="0"/>
              </a:rPr>
              <a:t>Stedfast</a:t>
            </a:r>
            <a:r>
              <a:rPr lang="en-US" sz="1900" spc="50" dirty="0" smtClean="0">
                <a:solidFill>
                  <a:schemeClr val="bg1"/>
                </a:solidFill>
                <a:latin typeface="Arial" panose="020B0604020202020204" pitchFamily="34" charset="0"/>
                <a:cs typeface="Arial" panose="020B0604020202020204" pitchFamily="34" charset="0"/>
              </a:rPr>
              <a:t> </a:t>
            </a:r>
            <a:r>
              <a:rPr lang="en-US" sz="1900" spc="50" dirty="0">
                <a:solidFill>
                  <a:schemeClr val="bg1"/>
                </a:solidFill>
                <a:latin typeface="Arial" panose="020B0604020202020204" pitchFamily="34" charset="0"/>
                <a:cs typeface="Arial" panose="020B0604020202020204" pitchFamily="34" charset="0"/>
              </a:rPr>
              <a:t>in their faith?</a:t>
            </a:r>
            <a:endParaRPr lang="en-US" sz="1900" spc="50" dirty="0">
              <a:solidFill>
                <a:schemeClr val="bg1"/>
              </a:solidFill>
              <a:latin typeface="Arial" panose="020B0604020202020204" pitchFamily="34" charset="0"/>
              <a:cs typeface="Arial" panose="020B0604020202020204" pitchFamily="34" charset="0"/>
            </a:endParaRPr>
          </a:p>
          <a:p>
            <a:pPr marL="1080135" indent="-720090" algn="just">
              <a:lnSpc>
                <a:spcPct val="95000"/>
              </a:lnSpc>
              <a:spcAft>
                <a:spcPts val="1200"/>
              </a:spcAft>
            </a:pPr>
            <a:r>
              <a:rPr lang="en-US" sz="1900" spc="200" smtClean="0">
                <a:solidFill>
                  <a:schemeClr val="bg1"/>
                </a:solidFill>
                <a:latin typeface="Arial" panose="020B0604020202020204" pitchFamily="34" charset="0"/>
                <a:cs typeface="Arial" panose="020B0604020202020204" pitchFamily="34" charset="0"/>
              </a:rPr>
              <a:t>&lt;b&gt;	Do </a:t>
            </a:r>
            <a:r>
              <a:rPr lang="en-US" sz="1900" spc="200" dirty="0">
                <a:solidFill>
                  <a:schemeClr val="bg1"/>
                </a:solidFill>
                <a:latin typeface="Arial" panose="020B0604020202020204" pitchFamily="34" charset="0"/>
                <a:cs typeface="Arial" panose="020B0604020202020204" pitchFamily="34" charset="0"/>
              </a:rPr>
              <a:t>you promise to support the work being done by The Girls </a:t>
            </a:r>
            <a:r>
              <a:rPr lang="en-US" sz="1900" spc="200">
                <a:solidFill>
                  <a:schemeClr val="bg1"/>
                </a:solidFill>
                <a:latin typeface="Arial" panose="020B0604020202020204" pitchFamily="34" charset="0"/>
                <a:cs typeface="Arial" panose="020B0604020202020204" pitchFamily="34" charset="0"/>
              </a:rPr>
              <a:t>Brigade </a:t>
            </a:r>
            <a:r>
              <a:rPr lang="en-US" sz="1900" spc="200" smtClean="0">
                <a:solidFill>
                  <a:schemeClr val="bg1"/>
                </a:solidFill>
                <a:latin typeface="Arial" panose="020B0604020202020204" pitchFamily="34" charset="0"/>
                <a:cs typeface="Arial" panose="020B0604020202020204" pitchFamily="34" charset="0"/>
              </a:rPr>
              <a:t>55</a:t>
            </a:r>
            <a:r>
              <a:rPr lang="en-US" sz="1900" spc="200" baseline="30000" smtClean="0">
                <a:solidFill>
                  <a:schemeClr val="bg1"/>
                </a:solidFill>
                <a:latin typeface="Arial" panose="020B0604020202020204" pitchFamily="34" charset="0"/>
                <a:cs typeface="Arial" panose="020B0604020202020204" pitchFamily="34" charset="0"/>
              </a:rPr>
              <a:t>th</a:t>
            </a:r>
            <a:r>
              <a:rPr lang="en-US" sz="1900" spc="200" smtClean="0">
                <a:solidFill>
                  <a:schemeClr val="bg1"/>
                </a:solidFill>
                <a:latin typeface="Arial" panose="020B0604020202020204" pitchFamily="34" charset="0"/>
                <a:cs typeface="Arial" panose="020B0604020202020204" pitchFamily="34" charset="0"/>
              </a:rPr>
              <a:t> Singapore </a:t>
            </a:r>
            <a:r>
              <a:rPr lang="en-US" sz="1900" spc="200" dirty="0">
                <a:solidFill>
                  <a:schemeClr val="bg1"/>
                </a:solidFill>
                <a:latin typeface="Arial" panose="020B0604020202020204" pitchFamily="34" charset="0"/>
                <a:cs typeface="Arial" panose="020B0604020202020204" pitchFamily="34" charset="0"/>
              </a:rPr>
              <a:t>Company, and to pray for the Girls and Officers that God will guide them always to Seek, Serve, and Follow Christ?</a:t>
            </a:r>
            <a:endParaRPr lang="en-US" sz="1900" spc="200" dirty="0">
              <a:solidFill>
                <a:schemeClr val="bg1"/>
              </a:solidFill>
              <a:latin typeface="Arial" panose="020B0604020202020204" pitchFamily="34" charset="0"/>
              <a:cs typeface="Arial" panose="020B0604020202020204" pitchFamily="34" charset="0"/>
            </a:endParaRPr>
          </a:p>
          <a:p>
            <a:pPr marL="358775" indent="-358775" algn="just">
              <a:lnSpc>
                <a:spcPct val="95000"/>
              </a:lnSpc>
              <a:spcAft>
                <a:spcPts val="1200"/>
              </a:spcAft>
            </a:pPr>
            <a:r>
              <a:rPr lang="en-US" sz="1900" b="1" spc="200" smtClean="0">
                <a:solidFill>
                  <a:srgbClr val="FFFF00"/>
                </a:solidFill>
                <a:latin typeface="Arial" panose="020B0604020202020204" pitchFamily="34" charset="0"/>
                <a:cs typeface="Arial" panose="020B0604020202020204" pitchFamily="34" charset="0"/>
              </a:rPr>
              <a:t>REPRESENTATIVES: </a:t>
            </a:r>
            <a:r>
              <a:rPr lang="en-US" sz="1900" b="1" spc="200" dirty="0" smtClean="0">
                <a:solidFill>
                  <a:schemeClr val="bg1"/>
                </a:solidFill>
                <a:latin typeface="Arial" panose="020B0604020202020204" pitchFamily="34" charset="0"/>
                <a:cs typeface="Arial" panose="020B0604020202020204" pitchFamily="34" charset="0"/>
              </a:rPr>
              <a:t>WE DO.</a:t>
            </a:r>
            <a:endParaRPr lang="en-US" sz="1900" b="1" spc="2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0" y="0"/>
            <a:ext cx="9144000" cy="87825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en-US" sz="2400" b="1">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ENROLMENT OF RECRUITS (New Members) </a:t>
            </a:r>
            <a:r>
              <a:rPr lang="en-US" sz="2400" b="1"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[2/2]</a:t>
            </a:r>
            <a:endParaRPr lang="en-US" sz="2400" b="1">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anim calcmode="lin" valueType="num">
                                      <p:cBhvr>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anim calcmode="lin" valueType="num">
                                      <p:cBhvr>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545915" cy="939809"/>
          </a:xfrm>
        </p:spPr>
        <p:txBody>
          <a:bodyPr wrap="none" lIns="360000" tIns="252000" rIns="360000" bIns="252000" anchor="t" anchorCtr="0">
            <a:spAutoFit/>
            <a:scene3d>
              <a:camera prst="orthographicFront"/>
              <a:lightRig rig="threePt" dir="t"/>
            </a:scene3d>
            <a:sp3d extrusionH="38100">
              <a:bevelT w="50800" h="50800"/>
            </a:sp3d>
          </a:bodyPr>
          <a:lstStyle/>
          <a:p>
            <a:pPr algn="l"/>
            <a:r>
              <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BOYS’ </a:t>
            </a:r>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(1/4)</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5652120" y="0"/>
            <a:ext cx="3491881"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252000" rIns="360000" bIns="252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t>
            </a:r>
            <a:r>
              <a:rPr lang="en-SG" sz="2000" b="1" spc="300" dirty="0" smtClean="0">
                <a:solidFill>
                  <a:prstClr val="white"/>
                </a:solidFill>
                <a:latin typeface="Arial" panose="020B0604020202020204" pitchFamily="34" charset="0"/>
                <a:cs typeface="Arial" panose="020B0604020202020204" pitchFamily="34" charset="0"/>
              </a:rPr>
              <a:t>NCOs </a:t>
            </a: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Sec 4)</a:t>
            </a:r>
            <a:endParaRPr kumimoji="0" lang="en-SG"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nvGraphicFramePr>
        <p:xfrm>
          <a:off x="360000" y="1260000"/>
          <a:ext cx="3960000" cy="2501520"/>
        </p:xfrm>
        <a:graphic>
          <a:graphicData uri="http://schemas.openxmlformats.org/drawingml/2006/table">
            <a:tbl>
              <a:tblPr firstCol="1" bandRow="1">
                <a:tableStyleId>{5C22544A-7EE6-4342-B048-85BDC9FD1C3A}</a:tableStyleId>
              </a:tblPr>
              <a:tblGrid>
                <a:gridCol w="720000"/>
                <a:gridCol w="2520000"/>
                <a:gridCol w="720000"/>
              </a:tblGrid>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SSG</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Alvin Leong Jun Kit</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SSG</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err="1">
                          <a:solidFill>
                            <a:srgbClr val="000099"/>
                          </a:solidFill>
                          <a:effectLst/>
                          <a:latin typeface="Calibri" panose="020F0502020204030204" charset="0"/>
                          <a:cs typeface="Calibri" panose="020F0502020204030204" charset="0"/>
                        </a:rPr>
                        <a:t>Arun</a:t>
                      </a:r>
                      <a:r>
                        <a:rPr lang="en-SG" sz="1400" b="1">
                          <a:solidFill>
                            <a:srgbClr val="000099"/>
                          </a:solidFill>
                          <a:effectLst/>
                          <a:latin typeface="Calibri" panose="020F0502020204030204" charset="0"/>
                          <a:cs typeface="Calibri" panose="020F0502020204030204" charset="0"/>
                        </a:rPr>
                        <a:t> Rahul</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SSG</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Isaac Lim </a:t>
                      </a:r>
                      <a:r>
                        <a:rPr lang="en-SG" sz="1400" b="1" err="1">
                          <a:solidFill>
                            <a:srgbClr val="000099"/>
                          </a:solidFill>
                          <a:effectLst/>
                          <a:latin typeface="Calibri" panose="020F0502020204030204" charset="0"/>
                          <a:cs typeface="Calibri" panose="020F0502020204030204" charset="0"/>
                        </a:rPr>
                        <a:t>Zi</a:t>
                      </a:r>
                      <a:r>
                        <a:rPr lang="en-SG" sz="1400" b="1">
                          <a:solidFill>
                            <a:srgbClr val="000099"/>
                          </a:solidFill>
                          <a:effectLst/>
                          <a:latin typeface="Calibri" panose="020F0502020204030204" charset="0"/>
                          <a:cs typeface="Calibri" panose="020F0502020204030204" charset="0"/>
                        </a:rPr>
                        <a:t> Yuan</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SSG</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Lee Teck Kang</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SSG</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Lim Bing Yi Schuyler</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SSG</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Ow Kia </a:t>
                      </a:r>
                      <a:r>
                        <a:rPr lang="en-SG" sz="1400" b="1" err="1">
                          <a:solidFill>
                            <a:srgbClr val="000099"/>
                          </a:solidFill>
                          <a:effectLst/>
                          <a:latin typeface="Calibri" panose="020F0502020204030204" charset="0"/>
                          <a:cs typeface="Calibri" panose="020F0502020204030204" charset="0"/>
                        </a:rPr>
                        <a:t>Chuan</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SSG</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err="1">
                          <a:solidFill>
                            <a:srgbClr val="000099"/>
                          </a:solidFill>
                          <a:effectLst/>
                          <a:latin typeface="Calibri" panose="020F0502020204030204" charset="0"/>
                          <a:cs typeface="Calibri" panose="020F0502020204030204" charset="0"/>
                        </a:rPr>
                        <a:t>Toh</a:t>
                      </a:r>
                      <a:r>
                        <a:rPr lang="en-SG" sz="1400" b="1">
                          <a:solidFill>
                            <a:srgbClr val="000099"/>
                          </a:solidFill>
                          <a:effectLst/>
                          <a:latin typeface="Calibri" panose="020F0502020204030204" charset="0"/>
                          <a:cs typeface="Calibri" panose="020F0502020204030204" charset="0"/>
                        </a:rPr>
                        <a:t> </a:t>
                      </a:r>
                      <a:r>
                        <a:rPr lang="en-SG" sz="1400" b="1" err="1">
                          <a:solidFill>
                            <a:srgbClr val="000099"/>
                          </a:solidFill>
                          <a:effectLst/>
                          <a:latin typeface="Calibri" panose="020F0502020204030204" charset="0"/>
                          <a:cs typeface="Calibri" panose="020F0502020204030204" charset="0"/>
                        </a:rPr>
                        <a:t>Kheng</a:t>
                      </a:r>
                      <a:r>
                        <a:rPr lang="en-SG" sz="1400" b="1">
                          <a:solidFill>
                            <a:srgbClr val="000099"/>
                          </a:solidFill>
                          <a:effectLst/>
                          <a:latin typeface="Calibri" panose="020F0502020204030204" charset="0"/>
                          <a:cs typeface="Calibri" panose="020F0502020204030204" charset="0"/>
                        </a:rPr>
                        <a:t> Seng Jayden</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bl>
          </a:graphicData>
        </a:graphic>
      </p:graphicFrame>
      <p:graphicFrame>
        <p:nvGraphicFramePr>
          <p:cNvPr id="5" name="Table 4"/>
          <p:cNvGraphicFramePr>
            <a:graphicFrameLocks noGrp="1"/>
          </p:cNvGraphicFramePr>
          <p:nvPr/>
        </p:nvGraphicFramePr>
        <p:xfrm>
          <a:off x="4824000" y="1260000"/>
          <a:ext cx="3960000" cy="2858880"/>
        </p:xfrm>
        <a:graphic>
          <a:graphicData uri="http://schemas.openxmlformats.org/drawingml/2006/table">
            <a:tbl>
              <a:tblPr firstCol="1" bandRow="1">
                <a:tableStyleId>{5C22544A-7EE6-4342-B048-85BDC9FD1C3A}</a:tableStyleId>
              </a:tblPr>
              <a:tblGrid>
                <a:gridCol w="720000"/>
                <a:gridCol w="2520000"/>
                <a:gridCol w="720000"/>
              </a:tblGrid>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SGT</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Lennon Lim </a:t>
                      </a:r>
                      <a:r>
                        <a:rPr lang="en-SG" sz="1400" b="1" err="1">
                          <a:solidFill>
                            <a:srgbClr val="000099"/>
                          </a:solidFill>
                          <a:effectLst/>
                          <a:latin typeface="Calibri" panose="020F0502020204030204" charset="0"/>
                          <a:cs typeface="Calibri" panose="020F0502020204030204" charset="0"/>
                        </a:rPr>
                        <a:t>Jia</a:t>
                      </a:r>
                      <a:r>
                        <a:rPr lang="en-SG" sz="1400" b="1">
                          <a:solidFill>
                            <a:srgbClr val="000099"/>
                          </a:solidFill>
                          <a:effectLst/>
                          <a:latin typeface="Calibri" panose="020F0502020204030204" charset="0"/>
                          <a:cs typeface="Calibri" panose="020F0502020204030204" charset="0"/>
                        </a:rPr>
                        <a:t> Le</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SGT</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Ravi Raphael Mariano</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SGT</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err="1">
                          <a:solidFill>
                            <a:srgbClr val="000099"/>
                          </a:solidFill>
                          <a:effectLst/>
                          <a:latin typeface="Calibri" panose="020F0502020204030204" charset="0"/>
                          <a:cs typeface="Calibri" panose="020F0502020204030204" charset="0"/>
                        </a:rPr>
                        <a:t>Siddharth</a:t>
                      </a:r>
                      <a:r>
                        <a:rPr lang="en-SG" sz="1400" b="1">
                          <a:solidFill>
                            <a:srgbClr val="000099"/>
                          </a:solidFill>
                          <a:effectLst/>
                          <a:latin typeface="Calibri" panose="020F0502020204030204" charset="0"/>
                          <a:cs typeface="Calibri" panose="020F0502020204030204" charset="0"/>
                        </a:rPr>
                        <a:t> Singh</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CPL</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err="1">
                          <a:solidFill>
                            <a:srgbClr val="000099"/>
                          </a:solidFill>
                          <a:effectLst/>
                          <a:latin typeface="Calibri" panose="020F0502020204030204" charset="0"/>
                          <a:cs typeface="Calibri" panose="020F0502020204030204" charset="0"/>
                        </a:rPr>
                        <a:t>Chiao</a:t>
                      </a:r>
                      <a:r>
                        <a:rPr lang="en-SG" sz="1400" b="1">
                          <a:solidFill>
                            <a:srgbClr val="000099"/>
                          </a:solidFill>
                          <a:effectLst/>
                          <a:latin typeface="Calibri" panose="020F0502020204030204" charset="0"/>
                          <a:cs typeface="Calibri" panose="020F0502020204030204" charset="0"/>
                        </a:rPr>
                        <a:t> Jun Ming</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CPL</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Heng Darius</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CPL</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Ho Yuan </a:t>
                      </a:r>
                      <a:r>
                        <a:rPr lang="en-SG" sz="1400" b="1" err="1">
                          <a:solidFill>
                            <a:srgbClr val="000099"/>
                          </a:solidFill>
                          <a:effectLst/>
                          <a:latin typeface="Calibri" panose="020F0502020204030204" charset="0"/>
                          <a:cs typeface="Calibri" panose="020F0502020204030204" charset="0"/>
                        </a:rPr>
                        <a:t>Heng</a:t>
                      </a:r>
                      <a:r>
                        <a:rPr lang="en-SG" sz="1400" b="1">
                          <a:solidFill>
                            <a:srgbClr val="000099"/>
                          </a:solidFill>
                          <a:effectLst/>
                          <a:latin typeface="Calibri" panose="020F0502020204030204" charset="0"/>
                          <a:cs typeface="Calibri" panose="020F0502020204030204" charset="0"/>
                        </a:rPr>
                        <a:t> </a:t>
                      </a:r>
                      <a:r>
                        <a:rPr lang="en-SG" sz="1400" b="1" err="1">
                          <a:solidFill>
                            <a:srgbClr val="000099"/>
                          </a:solidFill>
                          <a:effectLst/>
                          <a:latin typeface="Calibri" panose="020F0502020204030204" charset="0"/>
                          <a:cs typeface="Calibri" panose="020F0502020204030204" charset="0"/>
                        </a:rPr>
                        <a:t>Jabian</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CPL</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Irick Zlaton</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en-SG" sz="1400">
                          <a:effectLst/>
                          <a:latin typeface="Calibri" panose="020F0502020204030204" charset="0"/>
                          <a:cs typeface="Calibri" panose="020F0502020204030204" charset="0"/>
                        </a:rPr>
                        <a:t>CPL</a:t>
                      </a:r>
                      <a:endParaRPr lang="en-SG" sz="11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Jordon </a:t>
                      </a:r>
                      <a:r>
                        <a:rPr lang="en-SG" sz="1400" b="1" err="1">
                          <a:solidFill>
                            <a:srgbClr val="000099"/>
                          </a:solidFill>
                          <a:effectLst/>
                          <a:latin typeface="Calibri" panose="020F0502020204030204" charset="0"/>
                          <a:cs typeface="Calibri" panose="020F0502020204030204" charset="0"/>
                        </a:rPr>
                        <a:t>Tham</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4</a:t>
                      </a:r>
                      <a:endParaRPr lang="en-SG" sz="11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545915" cy="939809"/>
          </a:xfrm>
        </p:spPr>
        <p:txBody>
          <a:bodyPr vert="horz" wrap="none" lIns="360000" tIns="252000" rIns="360000" bIns="252000" rtlCol="0" anchor="t" anchorCtr="0">
            <a:spAutoFit/>
            <a:scene3d>
              <a:camera prst="orthographicFront"/>
              <a:lightRig rig="threePt" dir="t"/>
            </a:scene3d>
            <a:sp3d extrusionH="38100">
              <a:bevelT w="50800" h="50800"/>
            </a:sp3d>
          </a:bodyPr>
          <a:lstStyle/>
          <a:p>
            <a:pPr algn="l"/>
            <a:r>
              <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BOYS’ </a:t>
            </a:r>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(2/4)</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6331463" y="0"/>
            <a:ext cx="2812538"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(NCOs</a:t>
            </a:r>
            <a:r>
              <a:rPr kumimoji="0" lang="en-SG" sz="2000" b="1" i="0" u="none" strike="noStrike" kern="1200" cap="none" spc="30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Sec 3)</a:t>
            </a:r>
            <a:endParaRPr kumimoji="0" lang="en-SG" sz="2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nvGraphicFramePr>
        <p:xfrm>
          <a:off x="360000" y="1260000"/>
          <a:ext cx="3960000" cy="1786800"/>
        </p:xfrm>
        <a:graphic>
          <a:graphicData uri="http://schemas.openxmlformats.org/drawingml/2006/table">
            <a:tbl>
              <a:tblPr firstCol="1" bandRow="1">
                <a:tableStyleId>{5C22544A-7EE6-4342-B048-85BDC9FD1C3A}</a:tableStyleId>
              </a:tblPr>
              <a:tblGrid>
                <a:gridCol w="720000"/>
                <a:gridCol w="2520000"/>
                <a:gridCol w="720000"/>
              </a:tblGrid>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SGT</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Braden </a:t>
                      </a:r>
                      <a:r>
                        <a:rPr lang="en-SG" sz="1400" b="1" err="1">
                          <a:solidFill>
                            <a:srgbClr val="000099"/>
                          </a:solidFill>
                          <a:effectLst/>
                          <a:latin typeface="Calibri" panose="020F0502020204030204" charset="0"/>
                          <a:cs typeface="Calibri" panose="020F0502020204030204" charset="0"/>
                        </a:rPr>
                        <a:t>Phua</a:t>
                      </a:r>
                      <a:r>
                        <a:rPr lang="en-SG" sz="1400" b="1">
                          <a:solidFill>
                            <a:srgbClr val="000099"/>
                          </a:solidFill>
                          <a:effectLst/>
                          <a:latin typeface="Calibri" panose="020F0502020204030204" charset="0"/>
                          <a:cs typeface="Calibri" panose="020F0502020204030204" charset="0"/>
                        </a:rPr>
                        <a:t> Chai </a:t>
                      </a:r>
                      <a:r>
                        <a:rPr lang="en-SG" sz="1400" b="1" err="1">
                          <a:solidFill>
                            <a:srgbClr val="000099"/>
                          </a:solidFill>
                          <a:effectLst/>
                          <a:latin typeface="Calibri" panose="020F0502020204030204" charset="0"/>
                          <a:cs typeface="Calibri" panose="020F0502020204030204" charset="0"/>
                        </a:rPr>
                        <a:t>Ee</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SGT</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Bryan Teo Wen Ming</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SGT</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err="1">
                          <a:solidFill>
                            <a:srgbClr val="000099"/>
                          </a:solidFill>
                          <a:effectLst/>
                          <a:latin typeface="Calibri" panose="020F0502020204030204" charset="0"/>
                          <a:cs typeface="Calibri" panose="020F0502020204030204" charset="0"/>
                        </a:rPr>
                        <a:t>Loh</a:t>
                      </a:r>
                      <a:r>
                        <a:rPr lang="en-SG" sz="1400" b="1">
                          <a:solidFill>
                            <a:srgbClr val="000099"/>
                          </a:solidFill>
                          <a:effectLst/>
                          <a:latin typeface="Calibri" panose="020F0502020204030204" charset="0"/>
                          <a:cs typeface="Calibri" panose="020F0502020204030204" charset="0"/>
                        </a:rPr>
                        <a:t> </a:t>
                      </a:r>
                      <a:r>
                        <a:rPr lang="en-SG" sz="1400" b="1" err="1">
                          <a:solidFill>
                            <a:srgbClr val="000099"/>
                          </a:solidFill>
                          <a:effectLst/>
                          <a:latin typeface="Calibri" panose="020F0502020204030204" charset="0"/>
                          <a:cs typeface="Calibri" panose="020F0502020204030204" charset="0"/>
                        </a:rPr>
                        <a:t>Ee</a:t>
                      </a:r>
                      <a:r>
                        <a:rPr lang="en-SG" sz="1400" b="1">
                          <a:solidFill>
                            <a:srgbClr val="000099"/>
                          </a:solidFill>
                          <a:effectLst/>
                          <a:latin typeface="Calibri" panose="020F0502020204030204" charset="0"/>
                          <a:cs typeface="Calibri" panose="020F0502020204030204" charset="0"/>
                        </a:rPr>
                        <a:t> Gene, Gabriel</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SGT</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Low </a:t>
                      </a:r>
                      <a:r>
                        <a:rPr lang="en-SG" sz="1400" b="1" err="1">
                          <a:solidFill>
                            <a:srgbClr val="000099"/>
                          </a:solidFill>
                          <a:effectLst/>
                          <a:latin typeface="Calibri" panose="020F0502020204030204" charset="0"/>
                          <a:cs typeface="Calibri" panose="020F0502020204030204" charset="0"/>
                        </a:rPr>
                        <a:t>Zi</a:t>
                      </a:r>
                      <a:r>
                        <a:rPr lang="en-SG" sz="1400" b="1">
                          <a:solidFill>
                            <a:srgbClr val="000099"/>
                          </a:solidFill>
                          <a:effectLst/>
                          <a:latin typeface="Calibri" panose="020F0502020204030204" charset="0"/>
                          <a:cs typeface="Calibri" panose="020F0502020204030204" charset="0"/>
                        </a:rPr>
                        <a:t> Tian</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SGT</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Wayne Yeo</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bl>
          </a:graphicData>
        </a:graphic>
      </p:graphicFrame>
      <p:graphicFrame>
        <p:nvGraphicFramePr>
          <p:cNvPr id="6" name="Table 5"/>
          <p:cNvGraphicFramePr>
            <a:graphicFrameLocks noGrp="1"/>
          </p:cNvGraphicFramePr>
          <p:nvPr/>
        </p:nvGraphicFramePr>
        <p:xfrm>
          <a:off x="4824000" y="1260000"/>
          <a:ext cx="3960000" cy="2144160"/>
        </p:xfrm>
        <a:graphic>
          <a:graphicData uri="http://schemas.openxmlformats.org/drawingml/2006/table">
            <a:tbl>
              <a:tblPr firstCol="1" bandRow="1">
                <a:tableStyleId>{5C22544A-7EE6-4342-B048-85BDC9FD1C3A}</a:tableStyleId>
              </a:tblPr>
              <a:tblGrid>
                <a:gridCol w="720000"/>
                <a:gridCol w="2520000"/>
                <a:gridCol w="720000"/>
              </a:tblGrid>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CPL</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err="1">
                          <a:solidFill>
                            <a:srgbClr val="000099"/>
                          </a:solidFill>
                          <a:effectLst/>
                          <a:latin typeface="Calibri" panose="020F0502020204030204" charset="0"/>
                          <a:cs typeface="Calibri" panose="020F0502020204030204" charset="0"/>
                        </a:rPr>
                        <a:t>Ang</a:t>
                      </a:r>
                      <a:r>
                        <a:rPr lang="en-SG" sz="1400" b="1">
                          <a:solidFill>
                            <a:srgbClr val="000099"/>
                          </a:solidFill>
                          <a:effectLst/>
                          <a:latin typeface="Calibri" panose="020F0502020204030204" charset="0"/>
                          <a:cs typeface="Calibri" panose="020F0502020204030204" charset="0"/>
                        </a:rPr>
                        <a:t> Shao </a:t>
                      </a:r>
                      <a:r>
                        <a:rPr lang="en-SG" sz="1400" b="1" err="1">
                          <a:solidFill>
                            <a:srgbClr val="000099"/>
                          </a:solidFill>
                          <a:effectLst/>
                          <a:latin typeface="Calibri" panose="020F0502020204030204" charset="0"/>
                          <a:cs typeface="Calibri" panose="020F0502020204030204" charset="0"/>
                        </a:rPr>
                        <a:t>En</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CPL</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Bin </a:t>
                      </a:r>
                      <a:r>
                        <a:rPr lang="en-SG" sz="1400" b="1" err="1">
                          <a:solidFill>
                            <a:srgbClr val="000099"/>
                          </a:solidFill>
                          <a:effectLst/>
                          <a:latin typeface="Calibri" panose="020F0502020204030204" charset="0"/>
                          <a:cs typeface="Calibri" panose="020F0502020204030204" charset="0"/>
                        </a:rPr>
                        <a:t>Jin</a:t>
                      </a:r>
                      <a:r>
                        <a:rPr lang="en-SG" sz="1400" b="1">
                          <a:solidFill>
                            <a:srgbClr val="000099"/>
                          </a:solidFill>
                          <a:effectLst/>
                          <a:latin typeface="Calibri" panose="020F0502020204030204" charset="0"/>
                          <a:cs typeface="Calibri" panose="020F0502020204030204" charset="0"/>
                        </a:rPr>
                        <a:t> Ming Joseph</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CPL</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Brendon Kwok Zhong Xun</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CPL</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Harish Aehesu</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CPL</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a:solidFill>
                            <a:srgbClr val="000099"/>
                          </a:solidFill>
                          <a:effectLst/>
                          <a:latin typeface="Calibri" panose="020F0502020204030204" charset="0"/>
                          <a:cs typeface="Calibri" panose="020F0502020204030204" charset="0"/>
                        </a:rPr>
                        <a:t>Hoi Hin Lun Darren</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3</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r h="0">
                <a:tc>
                  <a:txBody>
                    <a:bodyPr/>
                    <a:lstStyle/>
                    <a:p>
                      <a:pPr algn="ctr">
                        <a:lnSpc>
                          <a:spcPct val="100000"/>
                        </a:lnSpc>
                        <a:spcAft>
                          <a:spcPts val="0"/>
                        </a:spcAft>
                      </a:pPr>
                      <a:r>
                        <a:rPr lang="en-SG" sz="1400" b="1">
                          <a:effectLst/>
                          <a:latin typeface="Calibri" panose="020F0502020204030204" charset="0"/>
                          <a:cs typeface="Calibri" panose="020F0502020204030204" charset="0"/>
                        </a:rPr>
                        <a:t>CPL</a:t>
                      </a:r>
                      <a:endParaRPr lang="en-SG" sz="1200" b="1">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l">
                        <a:lnSpc>
                          <a:spcPct val="100000"/>
                        </a:lnSpc>
                        <a:spcAft>
                          <a:spcPts val="0"/>
                        </a:spcAft>
                      </a:pPr>
                      <a:r>
                        <a:rPr lang="en-SG" sz="1400" b="1" spc="0" baseline="0">
                          <a:solidFill>
                            <a:srgbClr val="000099"/>
                          </a:solidFill>
                          <a:effectLst/>
                          <a:latin typeface="Calibri" panose="020F0502020204030204" charset="0"/>
                          <a:cs typeface="Calibri" panose="020F0502020204030204" charset="0"/>
                        </a:rPr>
                        <a:t>Tyrel Zechariah Lim </a:t>
                      </a:r>
                      <a:r>
                        <a:rPr lang="en-SG" sz="1400" b="1" spc="0" baseline="0" err="1">
                          <a:solidFill>
                            <a:srgbClr val="000099"/>
                          </a:solidFill>
                          <a:effectLst/>
                          <a:latin typeface="Calibri" panose="020F0502020204030204" charset="0"/>
                          <a:cs typeface="Calibri" panose="020F0502020204030204" charset="0"/>
                        </a:rPr>
                        <a:t>Rui</a:t>
                      </a:r>
                      <a:r>
                        <a:rPr lang="en-SG" sz="1400" b="1" spc="0" baseline="0">
                          <a:solidFill>
                            <a:srgbClr val="000099"/>
                          </a:solidFill>
                          <a:effectLst/>
                          <a:latin typeface="Calibri" panose="020F0502020204030204" charset="0"/>
                          <a:cs typeface="Calibri" panose="020F0502020204030204" charset="0"/>
                        </a:rPr>
                        <a:t> Hong</a:t>
                      </a:r>
                      <a:endParaRPr lang="en-SG" sz="1200" b="1" spc="0" baseline="0">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c>
                  <a:txBody>
                    <a:bodyPr/>
                    <a:lstStyle/>
                    <a:p>
                      <a:pPr algn="ctr">
                        <a:lnSpc>
                          <a:spcPct val="100000"/>
                        </a:lnSpc>
                        <a:spcAft>
                          <a:spcPts val="0"/>
                        </a:spcAft>
                      </a:pPr>
                      <a:r>
                        <a:rPr lang="en-SG" sz="1400" b="1" spc="0" baseline="0">
                          <a:solidFill>
                            <a:srgbClr val="000099"/>
                          </a:solidFill>
                          <a:effectLst/>
                          <a:latin typeface="Calibri" panose="020F0502020204030204" charset="0"/>
                          <a:cs typeface="Calibri" panose="020F0502020204030204" charset="0"/>
                        </a:rPr>
                        <a:t>Sec 3</a:t>
                      </a:r>
                      <a:endParaRPr lang="en-SG" sz="1200" b="1" spc="0" baseline="0">
                        <a:solidFill>
                          <a:srgbClr val="000099"/>
                        </a:solidFill>
                        <a:effectLst/>
                        <a:latin typeface="Calibri" panose="020F0502020204030204" charset="0"/>
                        <a:ea typeface="SimSun" panose="02010600030101010101" pitchFamily="2" charset="-122"/>
                        <a:cs typeface="Calibri" panose="020F0502020204030204" charset="0"/>
                      </a:endParaRPr>
                    </a:p>
                  </a:txBody>
                  <a:tcPr marL="36195" marR="36195" marT="72000" marB="7200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545915" cy="939809"/>
          </a:xfrm>
        </p:spPr>
        <p:txBody>
          <a:bodyPr vert="horz" wrap="none" lIns="360000" tIns="252000" rIns="360000" bIns="252000" rtlCol="0" anchor="t" anchorCtr="0">
            <a:spAutoFit/>
            <a:scene3d>
              <a:camera prst="orthographicFront"/>
              <a:lightRig rig="threePt" dir="t"/>
            </a:scene3d>
            <a:sp3d extrusionH="38100">
              <a:bevelT w="50800" h="50800"/>
            </a:sp3d>
          </a:bodyPr>
          <a:lstStyle/>
          <a:p>
            <a:pPr algn="l"/>
            <a:r>
              <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BOYS’ </a:t>
            </a:r>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(3/4)</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6331462" y="0"/>
            <a:ext cx="2812538"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algn="r"/>
            <a:r>
              <a:rPr lang="en-SG" sz="2000" b="1" spc="300" dirty="0" smtClean="0">
                <a:latin typeface="Arial" panose="020B0604020202020204" pitchFamily="34" charset="0"/>
                <a:cs typeface="Arial" panose="020B0604020202020204" pitchFamily="34" charset="0"/>
              </a:rPr>
              <a:t>(NCOs Sec 2)</a:t>
            </a:r>
            <a:endParaRPr lang="en-SG" sz="2000" b="1" spc="3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2592000" y="1260000"/>
          <a:ext cx="3960000" cy="3173640"/>
        </p:xfrm>
        <a:graphic>
          <a:graphicData uri="http://schemas.openxmlformats.org/drawingml/2006/table">
            <a:tbl>
              <a:tblPr firstCol="1" bandRow="1">
                <a:tableStyleId>{5C22544A-7EE6-4342-B048-85BDC9FD1C3A}</a:tableStyleId>
              </a:tblPr>
              <a:tblGrid>
                <a:gridCol w="720000"/>
                <a:gridCol w="2520000"/>
                <a:gridCol w="720000"/>
              </a:tblGrid>
              <a:tr h="0">
                <a:tc>
                  <a:txBody>
                    <a:bodyPr/>
                    <a:lstStyle/>
                    <a:p>
                      <a:pPr algn="ctr">
                        <a:lnSpc>
                          <a:spcPct val="115000"/>
                        </a:lnSpc>
                        <a:spcAft>
                          <a:spcPts val="0"/>
                        </a:spcAft>
                      </a:pPr>
                      <a:r>
                        <a:rPr lang="en-SG" sz="1400" dirty="0">
                          <a:effectLst/>
                        </a:rPr>
                        <a:t>LCP</a:t>
                      </a:r>
                      <a:endParaRPr lang="en-SG" sz="1200" dirty="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dirty="0" err="1">
                          <a:solidFill>
                            <a:srgbClr val="000099"/>
                          </a:solidFill>
                          <a:effectLst/>
                        </a:rPr>
                        <a:t>Alfonsus</a:t>
                      </a:r>
                      <a:r>
                        <a:rPr lang="en-SG" sz="1400" b="1" dirty="0">
                          <a:solidFill>
                            <a:srgbClr val="000099"/>
                          </a:solidFill>
                          <a:effectLst/>
                        </a:rPr>
                        <a:t> Si Yong Sheng</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dirty="0">
                          <a:solidFill>
                            <a:srgbClr val="000099"/>
                          </a:solidFill>
                          <a:effectLst/>
                        </a:rPr>
                        <a:t>Sec 2</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a:effectLst/>
                        </a:rPr>
                        <a:t>LCP</a:t>
                      </a:r>
                      <a:endParaRPr lang="en-SG" sz="120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dirty="0">
                          <a:solidFill>
                            <a:srgbClr val="000099"/>
                          </a:solidFill>
                          <a:effectLst/>
                        </a:rPr>
                        <a:t>Brandon Lim Jun Wei</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a:effectLst/>
                        </a:rPr>
                        <a:t>LCP</a:t>
                      </a:r>
                      <a:endParaRPr lang="en-SG" sz="120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dirty="0">
                          <a:solidFill>
                            <a:srgbClr val="000099"/>
                          </a:solidFill>
                          <a:effectLst/>
                        </a:rPr>
                        <a:t>Chong Wen Cong, Andy</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dirty="0">
                          <a:effectLst/>
                        </a:rPr>
                        <a:t>LCP</a:t>
                      </a:r>
                      <a:endParaRPr lang="en-SG" sz="1200" dirty="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dirty="0">
                          <a:solidFill>
                            <a:srgbClr val="000099"/>
                          </a:solidFill>
                          <a:effectLst/>
                        </a:rPr>
                        <a:t>Chua Wen Hung Gary</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a:effectLst/>
                        </a:rPr>
                        <a:t>LCP</a:t>
                      </a:r>
                      <a:endParaRPr lang="en-SG" sz="120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a:solidFill>
                            <a:srgbClr val="000099"/>
                          </a:solidFill>
                          <a:effectLst/>
                        </a:rPr>
                        <a:t>Josh Yeo Dingxuan</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dirty="0">
                          <a:effectLst/>
                        </a:rPr>
                        <a:t>LCP</a:t>
                      </a:r>
                      <a:endParaRPr lang="en-SG" sz="1200" dirty="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dirty="0">
                          <a:solidFill>
                            <a:srgbClr val="000099"/>
                          </a:solidFill>
                          <a:effectLst/>
                        </a:rPr>
                        <a:t>Li </a:t>
                      </a:r>
                      <a:r>
                        <a:rPr lang="en-SG" sz="1400" b="1" dirty="0" err="1">
                          <a:solidFill>
                            <a:srgbClr val="000099"/>
                          </a:solidFill>
                          <a:effectLst/>
                        </a:rPr>
                        <a:t>Fengyu</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a:effectLst/>
                        </a:rPr>
                        <a:t>LCP</a:t>
                      </a:r>
                      <a:endParaRPr lang="en-SG" sz="120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a:solidFill>
                            <a:srgbClr val="000099"/>
                          </a:solidFill>
                          <a:effectLst/>
                        </a:rPr>
                        <a:t>Lim Jun Yi Gavin</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a:effectLst/>
                        </a:rPr>
                        <a:t>LCP</a:t>
                      </a:r>
                      <a:endParaRPr lang="en-SG" sz="120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a:solidFill>
                            <a:srgbClr val="000099"/>
                          </a:solidFill>
                          <a:effectLst/>
                        </a:rPr>
                        <a:t>Ong Kai Xi</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a:effectLst/>
                        </a:rPr>
                        <a:t>LCP</a:t>
                      </a:r>
                      <a:endParaRPr lang="en-SG" sz="120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dirty="0">
                          <a:solidFill>
                            <a:srgbClr val="000099"/>
                          </a:solidFill>
                          <a:effectLst/>
                        </a:rPr>
                        <a:t>Wong Yuan Le</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a:solidFill>
                            <a:srgbClr val="000099"/>
                          </a:solidFill>
                          <a:effectLst/>
                        </a:rPr>
                        <a:t>Sec 2</a:t>
                      </a:r>
                      <a:endParaRPr lang="en-SG" sz="1200" b="1">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r h="0">
                <a:tc>
                  <a:txBody>
                    <a:bodyPr/>
                    <a:lstStyle/>
                    <a:p>
                      <a:pPr algn="ctr">
                        <a:lnSpc>
                          <a:spcPct val="115000"/>
                        </a:lnSpc>
                        <a:spcAft>
                          <a:spcPts val="0"/>
                        </a:spcAft>
                      </a:pPr>
                      <a:r>
                        <a:rPr lang="en-SG" sz="1400" dirty="0">
                          <a:effectLst/>
                        </a:rPr>
                        <a:t>LCP</a:t>
                      </a:r>
                      <a:endParaRPr lang="en-SG" sz="1200" dirty="0">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nSpc>
                          <a:spcPct val="115000"/>
                        </a:lnSpc>
                        <a:spcAft>
                          <a:spcPts val="0"/>
                        </a:spcAft>
                      </a:pPr>
                      <a:r>
                        <a:rPr lang="en-SG" sz="1400" b="1" dirty="0">
                          <a:solidFill>
                            <a:srgbClr val="000099"/>
                          </a:solidFill>
                          <a:effectLst/>
                        </a:rPr>
                        <a:t>Zheng </a:t>
                      </a:r>
                      <a:r>
                        <a:rPr lang="en-SG" sz="1400" b="1" dirty="0" err="1">
                          <a:solidFill>
                            <a:srgbClr val="000099"/>
                          </a:solidFill>
                          <a:effectLst/>
                        </a:rPr>
                        <a:t>Libin</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c>
                  <a:txBody>
                    <a:bodyPr/>
                    <a:lstStyle/>
                    <a:p>
                      <a:pPr algn="ctr">
                        <a:lnSpc>
                          <a:spcPct val="115000"/>
                        </a:lnSpc>
                        <a:spcAft>
                          <a:spcPts val="0"/>
                        </a:spcAft>
                      </a:pPr>
                      <a:r>
                        <a:rPr lang="en-SG" sz="1400" b="1" dirty="0">
                          <a:solidFill>
                            <a:srgbClr val="000099"/>
                          </a:solidFill>
                          <a:effectLst/>
                        </a:rPr>
                        <a:t>Sec 2</a:t>
                      </a:r>
                      <a:endParaRPr lang="en-SG" sz="1200" b="1" dirty="0">
                        <a:solidFill>
                          <a:srgbClr val="000099"/>
                        </a:solidFill>
                        <a:effectLst/>
                        <a:latin typeface="Calibri" panose="020F0502020204030204"/>
                        <a:ea typeface="SimSun" panose="02010600030101010101" pitchFamily="2" charset="-122"/>
                        <a:cs typeface="Times New Roman" panose="02020603050405020304"/>
                      </a:endParaRPr>
                    </a:p>
                  </a:txBody>
                  <a:tcPr marL="36195" marR="36195" marT="36000" marB="36000"/>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545915" cy="939809"/>
          </a:xfrm>
        </p:spPr>
        <p:txBody>
          <a:bodyPr vert="horz" wrap="none" lIns="360000" tIns="252000" rIns="360000" bIns="252000" rtlCol="0" anchor="t" anchorCtr="0">
            <a:spAutoFit/>
            <a:scene3d>
              <a:camera prst="orthographicFront"/>
              <a:lightRig rig="threePt" dir="t"/>
            </a:scene3d>
            <a:sp3d extrusionH="38100">
              <a:bevelT w="50800" h="50800"/>
            </a:sp3d>
          </a:bodyPr>
          <a:lstStyle/>
          <a:p>
            <a:pPr algn="l"/>
            <a:r>
              <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BOYS’ </a:t>
            </a:r>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(4/4)</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5576448" y="0"/>
            <a:ext cx="3567552"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(RECRUITS Sec 1)</a:t>
            </a:r>
            <a:endParaRPr kumimoji="0" lang="en-SG" sz="2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nvGraphicFramePr>
        <p:xfrm>
          <a:off x="360000" y="1260000"/>
          <a:ext cx="3960000" cy="3216240"/>
        </p:xfrm>
        <a:graphic>
          <a:graphicData uri="http://schemas.openxmlformats.org/drawingml/2006/table">
            <a:tbl>
              <a:tblPr firstCol="1" bandRow="1">
                <a:tableStyleId>{5C22544A-7EE6-4342-B048-85BDC9FD1C3A}</a:tableStyleId>
              </a:tblPr>
              <a:tblGrid>
                <a:gridCol w="720000"/>
                <a:gridCol w="2520000"/>
                <a:gridCol w="720000"/>
              </a:tblGrid>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err="1">
                          <a:solidFill>
                            <a:srgbClr val="000099"/>
                          </a:solidFill>
                          <a:effectLst/>
                          <a:latin typeface="Calibri" panose="020F0502020204030204" charset="0"/>
                          <a:cs typeface="Calibri" panose="020F0502020204030204" charset="0"/>
                        </a:rPr>
                        <a:t>Bak</a:t>
                      </a:r>
                      <a:r>
                        <a:rPr lang="en-SG" sz="1400" b="1">
                          <a:solidFill>
                            <a:srgbClr val="000099"/>
                          </a:solidFill>
                          <a:effectLst/>
                          <a:latin typeface="Calibri" panose="020F0502020204030204" charset="0"/>
                          <a:cs typeface="Calibri" panose="020F0502020204030204" charset="0"/>
                        </a:rPr>
                        <a:t> </a:t>
                      </a:r>
                      <a:r>
                        <a:rPr lang="en-SG" sz="1400" b="1" err="1">
                          <a:solidFill>
                            <a:srgbClr val="000099"/>
                          </a:solidFill>
                          <a:effectLst/>
                          <a:latin typeface="Calibri" panose="020F0502020204030204" charset="0"/>
                          <a:cs typeface="Calibri" panose="020F0502020204030204" charset="0"/>
                        </a:rPr>
                        <a:t>Jin</a:t>
                      </a:r>
                      <a:r>
                        <a:rPr lang="en-SG" sz="1400" b="1">
                          <a:solidFill>
                            <a:srgbClr val="000099"/>
                          </a:solidFill>
                          <a:effectLst/>
                          <a:latin typeface="Calibri" panose="020F0502020204030204" charset="0"/>
                          <a:cs typeface="Calibri" panose="020F0502020204030204" charset="0"/>
                        </a:rPr>
                        <a:t> Cheng</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Boo Jian </a:t>
                      </a:r>
                      <a:r>
                        <a:rPr lang="en-SG" sz="1400" b="1" err="1">
                          <a:solidFill>
                            <a:srgbClr val="000099"/>
                          </a:solidFill>
                          <a:effectLst/>
                          <a:latin typeface="Calibri" panose="020F0502020204030204" charset="0"/>
                          <a:cs typeface="Calibri" panose="020F0502020204030204" charset="0"/>
                        </a:rPr>
                        <a:t>Hao</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Ethan Kwan Hong Wei</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dirty="0">
                          <a:solidFill>
                            <a:srgbClr val="000099"/>
                          </a:solidFill>
                          <a:effectLst/>
                          <a:latin typeface="Calibri" panose="020F0502020204030204" charset="0"/>
                          <a:cs typeface="Calibri" panose="020F0502020204030204" charset="0"/>
                        </a:rPr>
                        <a:t>Goh Xuan Cheng</a:t>
                      </a:r>
                      <a:endParaRPr lang="en-SG" sz="1200" b="1" dirty="0">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Janakiraman Nitish Kumar</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Jayvil Choo</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Lau Liang Feng Isaac</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Lim Jian Da Javier</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Lim Teng Song Wallace</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dirty="0">
                          <a:solidFill>
                            <a:srgbClr val="000099"/>
                          </a:solidFill>
                          <a:effectLst/>
                          <a:latin typeface="Calibri" panose="020F0502020204030204" charset="0"/>
                          <a:cs typeface="Calibri" panose="020F0502020204030204" charset="0"/>
                        </a:rPr>
                        <a:t>Sec 1</a:t>
                      </a:r>
                      <a:endParaRPr lang="en-SG" sz="1200" b="1" dirty="0">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bl>
          </a:graphicData>
        </a:graphic>
      </p:graphicFrame>
      <p:graphicFrame>
        <p:nvGraphicFramePr>
          <p:cNvPr id="6" name="Table 5"/>
          <p:cNvGraphicFramePr>
            <a:graphicFrameLocks noGrp="1"/>
          </p:cNvGraphicFramePr>
          <p:nvPr/>
        </p:nvGraphicFramePr>
        <p:xfrm>
          <a:off x="4824000" y="1260000"/>
          <a:ext cx="3960000" cy="2858880"/>
        </p:xfrm>
        <a:graphic>
          <a:graphicData uri="http://schemas.openxmlformats.org/drawingml/2006/table">
            <a:tbl>
              <a:tblPr firstCol="1" bandRow="1">
                <a:tableStyleId>{5C22544A-7EE6-4342-B048-85BDC9FD1C3A}</a:tableStyleId>
              </a:tblPr>
              <a:tblGrid>
                <a:gridCol w="720000"/>
                <a:gridCol w="2520000"/>
                <a:gridCol w="720000"/>
              </a:tblGrid>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err="1">
                          <a:solidFill>
                            <a:srgbClr val="000099"/>
                          </a:solidFill>
                          <a:effectLst/>
                          <a:latin typeface="Calibri" panose="020F0502020204030204" charset="0"/>
                          <a:cs typeface="Calibri" panose="020F0502020204030204" charset="0"/>
                        </a:rPr>
                        <a:t>Loh</a:t>
                      </a:r>
                      <a:r>
                        <a:rPr lang="en-SG" sz="1400" b="1">
                          <a:solidFill>
                            <a:srgbClr val="000099"/>
                          </a:solidFill>
                          <a:effectLst/>
                          <a:latin typeface="Calibri" panose="020F0502020204030204" charset="0"/>
                          <a:cs typeface="Calibri" panose="020F0502020204030204" charset="0"/>
                        </a:rPr>
                        <a:t> Wai Tong</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Matthew </a:t>
                      </a:r>
                      <a:r>
                        <a:rPr lang="en-SG" sz="1400" b="1" err="1">
                          <a:solidFill>
                            <a:srgbClr val="000099"/>
                          </a:solidFill>
                          <a:effectLst/>
                          <a:latin typeface="Calibri" panose="020F0502020204030204" charset="0"/>
                          <a:cs typeface="Calibri" panose="020F0502020204030204" charset="0"/>
                        </a:rPr>
                        <a:t>Teo</a:t>
                      </a:r>
                      <a:r>
                        <a:rPr lang="en-SG" sz="1400" b="1">
                          <a:solidFill>
                            <a:srgbClr val="000099"/>
                          </a:solidFill>
                          <a:effectLst/>
                          <a:latin typeface="Calibri" panose="020F0502020204030204" charset="0"/>
                          <a:cs typeface="Calibri" panose="020F0502020204030204" charset="0"/>
                        </a:rPr>
                        <a:t> Tian </a:t>
                      </a:r>
                      <a:r>
                        <a:rPr lang="en-SG" sz="1400" b="1" err="1">
                          <a:solidFill>
                            <a:srgbClr val="000099"/>
                          </a:solidFill>
                          <a:effectLst/>
                          <a:latin typeface="Calibri" panose="020F0502020204030204" charset="0"/>
                          <a:cs typeface="Calibri" panose="020F0502020204030204" charset="0"/>
                        </a:rPr>
                        <a:t>Rui</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Miao Jianan</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Peh Jun Liang Jordon</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l">
                        <a:lnSpc>
                          <a:spcPct val="100000"/>
                        </a:lnSpc>
                        <a:spcAft>
                          <a:spcPts val="0"/>
                        </a:spcAft>
                      </a:pPr>
                      <a:r>
                        <a:rPr lang="en-SG" sz="1400" b="1" spc="0" err="1">
                          <a:solidFill>
                            <a:srgbClr val="000099"/>
                          </a:solidFill>
                          <a:effectLst/>
                          <a:latin typeface="Calibri" panose="020F0502020204030204" charset="0"/>
                          <a:cs typeface="Calibri" panose="020F0502020204030204" charset="0"/>
                        </a:rPr>
                        <a:t>Quek</a:t>
                      </a:r>
                      <a:r>
                        <a:rPr lang="en-SG" sz="1400" b="1" spc="0">
                          <a:solidFill>
                            <a:srgbClr val="000099"/>
                          </a:solidFill>
                          <a:effectLst/>
                          <a:latin typeface="Calibri" panose="020F0502020204030204" charset="0"/>
                          <a:cs typeface="Calibri" panose="020F0502020204030204" charset="0"/>
                        </a:rPr>
                        <a:t> Boon Cheng, Brendan</a:t>
                      </a:r>
                      <a:endParaRPr lang="en-SG" sz="1200" b="1" spc="0">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Ryan Toh Boon Chong</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Seth Kua</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r h="216000">
                <a:tc>
                  <a:txBody>
                    <a:bodyPr/>
                    <a:lstStyle/>
                    <a:p>
                      <a:pPr algn="ctr">
                        <a:lnSpc>
                          <a:spcPct val="100000"/>
                        </a:lnSpc>
                        <a:spcAft>
                          <a:spcPts val="0"/>
                        </a:spcAft>
                      </a:pPr>
                      <a:r>
                        <a:rPr lang="en-SG" sz="1400">
                          <a:effectLst/>
                          <a:latin typeface="Calibri" panose="020F0502020204030204" charset="0"/>
                          <a:cs typeface="Calibri" panose="020F0502020204030204" charset="0"/>
                        </a:rPr>
                        <a:t>PTE</a:t>
                      </a:r>
                      <a:endParaRPr lang="en-SG" sz="1200">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nSpc>
                          <a:spcPct val="100000"/>
                        </a:lnSpc>
                        <a:spcAft>
                          <a:spcPts val="0"/>
                        </a:spcAft>
                      </a:pPr>
                      <a:r>
                        <a:rPr lang="en-SG" sz="1400" b="1">
                          <a:solidFill>
                            <a:srgbClr val="000099"/>
                          </a:solidFill>
                          <a:effectLst/>
                          <a:latin typeface="Calibri" panose="020F0502020204030204" charset="0"/>
                          <a:cs typeface="Calibri" panose="020F0502020204030204" charset="0"/>
                        </a:rPr>
                        <a:t>Tan Yi Jay, Zayne</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c>
                  <a:txBody>
                    <a:bodyPr/>
                    <a:lstStyle/>
                    <a:p>
                      <a:pPr algn="ctr">
                        <a:lnSpc>
                          <a:spcPct val="100000"/>
                        </a:lnSpc>
                        <a:spcAft>
                          <a:spcPts val="0"/>
                        </a:spcAft>
                      </a:pPr>
                      <a:r>
                        <a:rPr lang="en-SG" sz="1400" b="1">
                          <a:solidFill>
                            <a:srgbClr val="000099"/>
                          </a:solidFill>
                          <a:effectLst/>
                          <a:latin typeface="Calibri" panose="020F0502020204030204" charset="0"/>
                          <a:cs typeface="Calibri" panose="020F0502020204030204" charset="0"/>
                        </a:rPr>
                        <a:t>Sec 1</a:t>
                      </a:r>
                      <a:endParaRPr lang="en-SG" sz="1200" b="1">
                        <a:solidFill>
                          <a:srgbClr val="000099"/>
                        </a:solidFill>
                        <a:effectLst/>
                        <a:latin typeface="Calibri" panose="020F0502020204030204" charset="0"/>
                        <a:ea typeface="SimSun" panose="02010600030101010101" pitchFamily="2" charset="-122"/>
                        <a:cs typeface="Calibri" panose="020F0502020204030204" charset="0"/>
                      </a:endParaRPr>
                    </a:p>
                  </a:txBody>
                  <a:tcPr marL="36000" marR="36000" marT="72000" marB="7200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723592" cy="939809"/>
          </a:xfrm>
        </p:spPr>
        <p:txBody>
          <a:bodyPr wrap="none" lIns="360000" tIns="252000" rIns="360000" bIns="252000" anchor="t" anchorCtr="0">
            <a:spAutoFit/>
            <a:scene3d>
              <a:camera prst="orthographicFront"/>
              <a:lightRig rig="threePt" dir="t"/>
            </a:scene3d>
            <a:sp3d extrusionH="38100">
              <a:bevelT w="50800" h="50800"/>
            </a:sp3d>
          </a:bodyPr>
          <a:lstStyle/>
          <a:p>
            <a:pPr algn="l"/>
            <a:r>
              <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GIRLS’ </a:t>
            </a:r>
            <a:r>
              <a:rPr lang="en-SG" sz="2800" b="1" spc="3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(1/4)</a:t>
            </a:r>
            <a:endPar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6026892" y="0"/>
            <a:ext cx="3117108"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SG" sz="20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(NCOs Sec </a:t>
            </a:r>
            <a:r>
              <a:rPr lang="en-SG" sz="2000" b="1" spc="300" dirty="0">
                <a:solidFill>
                  <a:prstClr val="white"/>
                </a:solidFill>
                <a:latin typeface="Arial" panose="020B0604020202020204" pitchFamily="34" charset="0"/>
                <a:cs typeface="Arial" panose="020B0604020202020204" pitchFamily="34" charset="0"/>
              </a:rPr>
              <a:t>4</a:t>
            </a: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cs typeface="Arial" panose="020B0604020202020204" pitchFamily="34" charset="0"/>
              </a:rPr>
              <a:t>-5)</a:t>
            </a:r>
            <a:endParaRPr kumimoji="0" lang="en-SG"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nvGraphicFramePr>
        <p:xfrm>
          <a:off x="2592000" y="1203598"/>
          <a:ext cx="3960000" cy="3216240"/>
        </p:xfrm>
        <a:graphic>
          <a:graphicData uri="http://schemas.openxmlformats.org/drawingml/2006/table">
            <a:tbl>
              <a:tblPr firstCol="1" bandRow="1">
                <a:tableStyleId>{21E4AEA4-8DFA-4A89-87EB-49C32662AFE0}</a:tableStyleId>
              </a:tblPr>
              <a:tblGrid>
                <a:gridCol w="720000"/>
                <a:gridCol w="2520000"/>
                <a:gridCol w="720000"/>
              </a:tblGrid>
              <a:tr h="0">
                <a:tc>
                  <a:txBody>
                    <a:bodyPr/>
                    <a:lstStyle/>
                    <a:p>
                      <a:pPr algn="ctr">
                        <a:spcAft>
                          <a:spcPts val="0"/>
                        </a:spcAft>
                      </a:pPr>
                      <a:r>
                        <a:rPr lang="fr-FR" sz="1400">
                          <a:effectLst/>
                          <a:latin typeface="Calibri" panose="020F0502020204030204" charset="0"/>
                          <a:cs typeface="Calibri" panose="020F0502020204030204" charset="0"/>
                        </a:rPr>
                        <a:t>SSGT</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err="1">
                          <a:solidFill>
                            <a:srgbClr val="000099"/>
                          </a:solidFill>
                          <a:effectLst/>
                          <a:latin typeface="Calibri" panose="020F0502020204030204" charset="0"/>
                          <a:cs typeface="Calibri" panose="020F0502020204030204" charset="0"/>
                        </a:rPr>
                        <a:t>Dhiman</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Diksha</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5</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SSGT</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err="1">
                          <a:solidFill>
                            <a:srgbClr val="000099"/>
                          </a:solidFill>
                          <a:effectLst/>
                          <a:latin typeface="Calibri" panose="020F0502020204030204" charset="0"/>
                          <a:cs typeface="Calibri" panose="020F0502020204030204" charset="0"/>
                        </a:rPr>
                        <a:t>Leow</a:t>
                      </a:r>
                      <a:r>
                        <a:rPr lang="fr-FR" sz="1400" b="1">
                          <a:solidFill>
                            <a:srgbClr val="000099"/>
                          </a:solidFill>
                          <a:effectLst/>
                          <a:latin typeface="Calibri" panose="020F0502020204030204" charset="0"/>
                          <a:cs typeface="Calibri" panose="020F0502020204030204" charset="0"/>
                        </a:rPr>
                        <a:t> Li Ping Alicia</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4</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SSGT</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a:solidFill>
                            <a:srgbClr val="000099"/>
                          </a:solidFill>
                          <a:effectLst/>
                          <a:latin typeface="Calibri" panose="020F0502020204030204" charset="0"/>
                          <a:cs typeface="Calibri" panose="020F0502020204030204" charset="0"/>
                        </a:rPr>
                        <a:t>Tiffany Kiew Hwee</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4</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SGT</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a:solidFill>
                            <a:srgbClr val="000099"/>
                          </a:solidFill>
                          <a:effectLst/>
                          <a:latin typeface="Calibri" panose="020F0502020204030204" charset="0"/>
                          <a:cs typeface="Calibri" panose="020F0502020204030204" charset="0"/>
                        </a:rPr>
                        <a:t>Chew Xin Rui Cheryl</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4</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SGT</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dirty="0" err="1">
                          <a:solidFill>
                            <a:srgbClr val="000099"/>
                          </a:solidFill>
                          <a:effectLst/>
                          <a:latin typeface="Calibri" panose="020F0502020204030204" charset="0"/>
                          <a:cs typeface="Calibri" panose="020F0502020204030204" charset="0"/>
                        </a:rPr>
                        <a:t>Leaw</a:t>
                      </a:r>
                      <a:r>
                        <a:rPr lang="fr-FR" sz="1400" b="1" dirty="0">
                          <a:solidFill>
                            <a:srgbClr val="000099"/>
                          </a:solidFill>
                          <a:effectLst/>
                          <a:latin typeface="Calibri" panose="020F0502020204030204" charset="0"/>
                          <a:cs typeface="Calibri" panose="020F0502020204030204" charset="0"/>
                        </a:rPr>
                        <a:t> </a:t>
                      </a:r>
                      <a:r>
                        <a:rPr lang="fr-FR" sz="1400" b="1" dirty="0" err="1">
                          <a:solidFill>
                            <a:srgbClr val="000099"/>
                          </a:solidFill>
                          <a:effectLst/>
                          <a:latin typeface="Calibri" panose="020F0502020204030204" charset="0"/>
                          <a:cs typeface="Calibri" panose="020F0502020204030204" charset="0"/>
                        </a:rPr>
                        <a:t>Sze</a:t>
                      </a:r>
                      <a:r>
                        <a:rPr lang="fr-FR" sz="1400" b="1" dirty="0">
                          <a:solidFill>
                            <a:srgbClr val="000099"/>
                          </a:solidFill>
                          <a:effectLst/>
                          <a:latin typeface="Calibri" panose="020F0502020204030204" charset="0"/>
                          <a:cs typeface="Calibri" panose="020F0502020204030204" charset="0"/>
                        </a:rPr>
                        <a:t> Hearn, </a:t>
                      </a:r>
                      <a:r>
                        <a:rPr lang="fr-FR" sz="1400" b="1" dirty="0" err="1">
                          <a:solidFill>
                            <a:srgbClr val="000099"/>
                          </a:solidFill>
                          <a:effectLst/>
                          <a:latin typeface="Calibri" panose="020F0502020204030204" charset="0"/>
                          <a:cs typeface="Calibri" panose="020F0502020204030204" charset="0"/>
                        </a:rPr>
                        <a:t>Rene</a:t>
                      </a:r>
                      <a:endParaRPr lang="en-SG" sz="1600" b="1" i="1"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4</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SGT</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a:solidFill>
                            <a:srgbClr val="000099"/>
                          </a:solidFill>
                          <a:effectLst/>
                          <a:latin typeface="Calibri" panose="020F0502020204030204" charset="0"/>
                          <a:cs typeface="Calibri" panose="020F0502020204030204" charset="0"/>
                        </a:rPr>
                        <a:t>Rachel </a:t>
                      </a:r>
                      <a:r>
                        <a:rPr lang="fr-FR" sz="1400" b="1" err="1">
                          <a:solidFill>
                            <a:srgbClr val="000099"/>
                          </a:solidFill>
                          <a:effectLst/>
                          <a:latin typeface="Calibri" panose="020F0502020204030204" charset="0"/>
                          <a:cs typeface="Calibri" panose="020F0502020204030204" charset="0"/>
                        </a:rPr>
                        <a:t>Cheong</a:t>
                      </a:r>
                      <a:r>
                        <a:rPr lang="fr-FR" sz="1400" b="1">
                          <a:solidFill>
                            <a:srgbClr val="000099"/>
                          </a:solidFill>
                          <a:effectLst/>
                          <a:latin typeface="Calibri" panose="020F0502020204030204" charset="0"/>
                          <a:cs typeface="Calibri" panose="020F0502020204030204" charset="0"/>
                        </a:rPr>
                        <a:t> Jing Ying</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4</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SGT</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a:solidFill>
                            <a:srgbClr val="000099"/>
                          </a:solidFill>
                          <a:effectLst/>
                          <a:latin typeface="Calibri" panose="020F0502020204030204" charset="0"/>
                          <a:cs typeface="Calibri" panose="020F0502020204030204" charset="0"/>
                        </a:rPr>
                        <a:t>Tan Pei Tong</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4</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CPL</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a:solidFill>
                            <a:srgbClr val="000099"/>
                          </a:solidFill>
                          <a:effectLst/>
                          <a:latin typeface="Calibri" panose="020F0502020204030204" charset="0"/>
                          <a:cs typeface="Calibri" panose="020F0502020204030204" charset="0"/>
                        </a:rPr>
                        <a:t>Zennerein Loo En Xuan</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a:solidFill>
                            <a:srgbClr val="000099"/>
                          </a:solidFill>
                          <a:effectLst/>
                          <a:latin typeface="Calibri" panose="020F0502020204030204" charset="0"/>
                          <a:cs typeface="Calibri" panose="020F0502020204030204" charset="0"/>
                        </a:rPr>
                        <a:t>Sec 4</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CPL</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err="1">
                          <a:solidFill>
                            <a:srgbClr val="000099"/>
                          </a:solidFill>
                          <a:effectLst/>
                          <a:latin typeface="Calibri" panose="020F0502020204030204" charset="0"/>
                          <a:cs typeface="Calibri" panose="020F0502020204030204" charset="0"/>
                        </a:rPr>
                        <a:t>Hriya</a:t>
                      </a:r>
                      <a:r>
                        <a:rPr lang="fr-FR" sz="1400" b="1">
                          <a:solidFill>
                            <a:srgbClr val="000099"/>
                          </a:solidFill>
                          <a:effectLst/>
                          <a:latin typeface="Calibri" panose="020F0502020204030204" charset="0"/>
                          <a:cs typeface="Calibri" panose="020F0502020204030204" charset="0"/>
                        </a:rPr>
                        <a:t> Kaur</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fr-FR" sz="1400" b="1" dirty="0">
                          <a:solidFill>
                            <a:srgbClr val="000099"/>
                          </a:solidFill>
                          <a:effectLst/>
                          <a:latin typeface="Calibri" panose="020F0502020204030204" charset="0"/>
                          <a:cs typeface="Calibri" panose="020F0502020204030204" charset="0"/>
                        </a:rPr>
                        <a:t>Sec </a:t>
                      </a:r>
                      <a:r>
                        <a:rPr lang="fr-FR" sz="1400" b="1" dirty="0" smtClean="0">
                          <a:solidFill>
                            <a:srgbClr val="000099"/>
                          </a:solidFill>
                          <a:effectLst/>
                          <a:latin typeface="Calibri" panose="020F0502020204030204" charset="0"/>
                          <a:cs typeface="Calibri" panose="020F0502020204030204" charset="0"/>
                        </a:rPr>
                        <a:t>4</a:t>
                      </a:r>
                      <a:endParaRPr lang="en-SG" sz="1600" b="1" dirty="0">
                        <a:solidFill>
                          <a:srgbClr val="000099"/>
                        </a:solidFill>
                        <a:effectLst/>
                        <a:latin typeface="Calibri" panose="020F0502020204030204" charset="0"/>
                        <a:cs typeface="Calibri" panose="020F0502020204030204" charset="0"/>
                      </a:endParaRPr>
                    </a:p>
                  </a:txBody>
                  <a:tcPr marL="36195" marR="36195" marT="72000" marB="7200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5857" y="-14630"/>
            <a:ext cx="6332284" cy="939809"/>
          </a:xfrm>
        </p:spPr>
        <p:txBody>
          <a:bodyPr wrap="none" lIns="360000" tIns="252000" rIns="360000" bIns="252000" anchor="t" anchorCtr="0">
            <a:spAutoFit/>
            <a:scene3d>
              <a:camera prst="orthographicFront"/>
              <a:lightRig rig="threePt" dir="t"/>
            </a:scene3d>
            <a:sp3d extrusionH="38100">
              <a:bevelT w="50800" h="50800"/>
            </a:sp3d>
          </a:bodyPr>
          <a:lstStyle/>
          <a:p>
            <a:r>
              <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MOTTO of Boys’ Brigade</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0" y="2116627"/>
            <a:ext cx="9144000" cy="3026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96000" rtlCol="0" anchor="b" anchorCtr="0">
            <a:spAutoFit/>
          </a:bodyPr>
          <a:lstStyle/>
          <a:p>
            <a:pPr algn="ctr"/>
            <a:r>
              <a:rPr lang="en-US" sz="2800" b="1" spc="300" dirty="0" smtClean="0">
                <a:latin typeface="Arial" panose="020B0604020202020204" pitchFamily="34" charset="0"/>
                <a:cs typeface="Arial" panose="020B0604020202020204" pitchFamily="34" charset="0"/>
              </a:rPr>
              <a:t>The advancement of Christ's kingdom </a:t>
            </a:r>
            <a:br>
              <a:rPr lang="en-US" sz="2800" b="1" spc="300" dirty="0" smtClean="0">
                <a:latin typeface="Arial" panose="020B0604020202020204" pitchFamily="34" charset="0"/>
                <a:cs typeface="Arial" panose="020B0604020202020204" pitchFamily="34" charset="0"/>
              </a:rPr>
            </a:br>
            <a:r>
              <a:rPr lang="en-US" sz="2800" b="1" spc="300" dirty="0" smtClean="0">
                <a:latin typeface="Arial" panose="020B0604020202020204" pitchFamily="34" charset="0"/>
                <a:cs typeface="Arial" panose="020B0604020202020204" pitchFamily="34" charset="0"/>
              </a:rPr>
              <a:t>among Boys and the promotion of habits </a:t>
            </a:r>
            <a:br>
              <a:rPr lang="en-US" sz="2800" b="1" spc="300" dirty="0" smtClean="0">
                <a:latin typeface="Arial" panose="020B0604020202020204" pitchFamily="34" charset="0"/>
                <a:cs typeface="Arial" panose="020B0604020202020204" pitchFamily="34" charset="0"/>
              </a:rPr>
            </a:br>
            <a:r>
              <a:rPr lang="en-US" sz="2800" b="1" spc="300" dirty="0" smtClean="0">
                <a:latin typeface="Arial" panose="020B0604020202020204" pitchFamily="34" charset="0"/>
                <a:cs typeface="Arial" panose="020B0604020202020204" pitchFamily="34" charset="0"/>
              </a:rPr>
              <a:t>of Obedience, Reverence, Discipline, </a:t>
            </a:r>
            <a:br>
              <a:rPr lang="en-US" sz="2800" b="1" spc="300" dirty="0" smtClean="0">
                <a:latin typeface="Arial" panose="020B0604020202020204" pitchFamily="34" charset="0"/>
                <a:cs typeface="Arial" panose="020B0604020202020204" pitchFamily="34" charset="0"/>
              </a:rPr>
            </a:br>
            <a:r>
              <a:rPr lang="en-US" sz="2800" b="1" spc="300" dirty="0" smtClean="0">
                <a:latin typeface="Arial" panose="020B0604020202020204" pitchFamily="34" charset="0"/>
                <a:cs typeface="Arial" panose="020B0604020202020204" pitchFamily="34" charset="0"/>
              </a:rPr>
              <a:t>Self-respect and all that tends towards </a:t>
            </a:r>
            <a:br>
              <a:rPr lang="en-US" sz="2800" b="1" spc="300" dirty="0" smtClean="0">
                <a:latin typeface="Arial" panose="020B0604020202020204" pitchFamily="34" charset="0"/>
                <a:cs typeface="Arial" panose="020B0604020202020204" pitchFamily="34" charset="0"/>
              </a:rPr>
            </a:br>
            <a:r>
              <a:rPr lang="en-US" sz="2800" b="1" spc="300" dirty="0" smtClean="0">
                <a:latin typeface="Arial" panose="020B0604020202020204" pitchFamily="34" charset="0"/>
                <a:cs typeface="Arial" panose="020B0604020202020204" pitchFamily="34" charset="0"/>
              </a:rPr>
              <a:t>a true Christian manliness.</a:t>
            </a:r>
            <a:endParaRPr lang="en-SG" sz="2800" b="1" spc="300" dirty="0">
              <a:latin typeface="Arial" panose="020B0604020202020204" pitchFamily="34" charset="0"/>
              <a:cs typeface="Arial" panose="020B0604020202020204" pitchFamily="34" charset="0"/>
            </a:endParaRPr>
          </a:p>
        </p:txBody>
      </p:sp>
      <p:sp>
        <p:nvSpPr>
          <p:cNvPr id="5" name="Title 1"/>
          <p:cNvSpPr txBox="1"/>
          <p:nvPr/>
        </p:nvSpPr>
        <p:spPr>
          <a:xfrm>
            <a:off x="1296501" y="1919973"/>
            <a:ext cx="6550997" cy="939809"/>
          </a:xfrm>
          <a:prstGeom prst="rect">
            <a:avLst/>
          </a:prstGeom>
        </p:spPr>
        <p:txBody>
          <a:bodyPr vert="horz" wrap="non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OBJECT of Boys’ </a:t>
            </a:r>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6" name="Rectangle 5"/>
          <p:cNvSpPr/>
          <p:nvPr/>
        </p:nvSpPr>
        <p:spPr>
          <a:xfrm>
            <a:off x="0" y="0"/>
            <a:ext cx="9144000" cy="164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720000" rIns="360000" bIns="360000" rtlCol="0" anchor="t" anchorCtr="0">
            <a:spAutoFit/>
          </a:bodyPr>
          <a:lstStyle/>
          <a:p>
            <a:pPr algn="ctr"/>
            <a:r>
              <a:rPr lang="en-US" sz="3200" b="1" spc="300" dirty="0">
                <a:latin typeface="Arial" panose="020B0604020202020204" pitchFamily="34" charset="0"/>
                <a:cs typeface="Arial" panose="020B0604020202020204" pitchFamily="34" charset="0"/>
              </a:rPr>
              <a:t>SURE &amp; </a:t>
            </a:r>
            <a:r>
              <a:rPr lang="en-US" sz="3200" b="1" spc="300" dirty="0" smtClean="0">
                <a:latin typeface="Arial" panose="020B0604020202020204" pitchFamily="34" charset="0"/>
                <a:cs typeface="Arial" panose="020B0604020202020204" pitchFamily="34" charset="0"/>
              </a:rPr>
              <a:t>STEDFAST</a:t>
            </a:r>
            <a:endParaRPr lang="en-SG" sz="3200" b="1" spc="3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700"/>
                            </p:stCondLst>
                            <p:childTnLst>
                              <p:par>
                                <p:cTn id="8" presetID="42"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4200"/>
                            </p:stCondLst>
                            <p:childTnLst>
                              <p:par>
                                <p:cTn id="14" presetID="1" presetClass="entr" presetSubtype="0" fill="hold" grpId="0" nodeType="afterEffect">
                                  <p:stCondLst>
                                    <p:cond delay="1000"/>
                                  </p:stCondLst>
                                  <p:iterate type="lt">
                                    <p:tmAbs val="100"/>
                                  </p:iterate>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7500"/>
                            </p:stCondLst>
                            <p:childTnLst>
                              <p:par>
                                <p:cTn id="17" presetID="42"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723592" cy="939809"/>
          </a:xfrm>
        </p:spPr>
        <p:txBody>
          <a:bodyPr wrap="none" lIns="360000" tIns="252000" rIns="360000" bIns="252000" anchor="t" anchorCtr="0">
            <a:spAutoFit/>
            <a:scene3d>
              <a:camera prst="orthographicFront"/>
              <a:lightRig rig="threePt" dir="t"/>
            </a:scene3d>
            <a:sp3d extrusionH="38100">
              <a:bevelT w="50800" h="50800"/>
            </a:sp3d>
          </a:bodyPr>
          <a:lstStyle/>
          <a:p>
            <a:pPr algn="l"/>
            <a:r>
              <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GIRLS’ </a:t>
            </a:r>
            <a:r>
              <a:rPr lang="en-SG" sz="2800" b="1" spc="3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(2/4)</a:t>
            </a:r>
            <a:endPar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6331462" y="0"/>
            <a:ext cx="2812538"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SG" sz="2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(NCOs Sec </a:t>
            </a: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SG" sz="2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nvGraphicFramePr>
        <p:xfrm>
          <a:off x="2411760" y="1427662"/>
          <a:ext cx="4320480" cy="1288080"/>
        </p:xfrm>
        <a:graphic>
          <a:graphicData uri="http://schemas.openxmlformats.org/drawingml/2006/table">
            <a:tbl>
              <a:tblPr firstCol="1" bandRow="1">
                <a:tableStyleId>{21E4AEA4-8DFA-4A89-87EB-49C32662AFE0}</a:tableStyleId>
              </a:tblPr>
              <a:tblGrid>
                <a:gridCol w="785542"/>
                <a:gridCol w="2749396"/>
                <a:gridCol w="785542"/>
              </a:tblGrid>
              <a:tr h="350534">
                <a:tc>
                  <a:txBody>
                    <a:bodyPr/>
                    <a:lstStyle/>
                    <a:p>
                      <a:pPr algn="ctr">
                        <a:lnSpc>
                          <a:spcPct val="100000"/>
                        </a:lnSpc>
                        <a:spcAft>
                          <a:spcPts val="0"/>
                        </a:spcAft>
                      </a:pPr>
                      <a:r>
                        <a:rPr lang="fr-FR" sz="1400">
                          <a:effectLst/>
                          <a:latin typeface="Calibri" panose="020F0502020204030204" charset="0"/>
                          <a:cs typeface="Calibri" panose="020F0502020204030204" charset="0"/>
                        </a:rPr>
                        <a:t>CPL</a:t>
                      </a:r>
                      <a:endParaRPr lang="en-SG" sz="1400" i="1">
                        <a:effectLst/>
                        <a:latin typeface="Calibri" panose="020F0502020204030204" charset="0"/>
                        <a:ea typeface="Times New Roman" panose="02020603050405020304"/>
                        <a:cs typeface="Calibri" panose="020F0502020204030204" charset="0"/>
                      </a:endParaRPr>
                    </a:p>
                  </a:txBody>
                  <a:tcPr marL="36000" marR="36000" marT="108000" marB="108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Charlotte </a:t>
                      </a:r>
                      <a:r>
                        <a:rPr lang="fr-FR" sz="1400" b="1" err="1">
                          <a:solidFill>
                            <a:srgbClr val="000099"/>
                          </a:solidFill>
                          <a:effectLst/>
                          <a:latin typeface="Calibri" panose="020F0502020204030204" charset="0"/>
                          <a:cs typeface="Calibri" panose="020F0502020204030204" charset="0"/>
                        </a:rPr>
                        <a:t>Siao</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Xiu</a:t>
                      </a:r>
                      <a:r>
                        <a:rPr lang="fr-FR" sz="1400" b="1">
                          <a:solidFill>
                            <a:srgbClr val="000099"/>
                          </a:solidFill>
                          <a:effectLst/>
                          <a:latin typeface="Calibri" panose="020F0502020204030204" charset="0"/>
                          <a:cs typeface="Calibri" panose="020F0502020204030204" charset="0"/>
                        </a:rPr>
                        <a:t> Qin</a:t>
                      </a:r>
                      <a:endParaRPr lang="en-SG" sz="1400" b="1" i="1">
                        <a:solidFill>
                          <a:srgbClr val="000099"/>
                        </a:solidFill>
                        <a:effectLst/>
                        <a:latin typeface="Calibri" panose="020F0502020204030204" charset="0"/>
                        <a:ea typeface="Times New Roman" panose="02020603050405020304"/>
                        <a:cs typeface="Calibri" panose="020F0502020204030204" charset="0"/>
                      </a:endParaRPr>
                    </a:p>
                  </a:txBody>
                  <a:tcPr marL="36000" marR="36000" marT="108000" marB="108000" anchor="ctr"/>
                </a:tc>
                <a:tc>
                  <a:txBody>
                    <a:bodyPr/>
                    <a:lstStyle/>
                    <a:p>
                      <a:pPr algn="ctr">
                        <a:lnSpc>
                          <a:spcPct val="100000"/>
                        </a:lnSpc>
                        <a:spcAft>
                          <a:spcPts val="0"/>
                        </a:spcAft>
                      </a:pPr>
                      <a:r>
                        <a:rPr lang="en-SG" sz="1400" b="1" smtClean="0">
                          <a:solidFill>
                            <a:srgbClr val="000099"/>
                          </a:solidFill>
                          <a:effectLst/>
                          <a:latin typeface="Calibri" panose="020F0502020204030204" charset="0"/>
                          <a:cs typeface="Calibri" panose="020F0502020204030204" charset="0"/>
                        </a:rPr>
                        <a:t>Sec 3</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000" marR="36000" marT="108000" marB="108000" anchor="ctr"/>
                </a:tc>
              </a:tr>
              <a:tr h="350534">
                <a:tc>
                  <a:txBody>
                    <a:bodyPr/>
                    <a:lstStyle/>
                    <a:p>
                      <a:pPr algn="ctr">
                        <a:lnSpc>
                          <a:spcPct val="100000"/>
                        </a:lnSpc>
                        <a:spcAft>
                          <a:spcPts val="0"/>
                        </a:spcAft>
                      </a:pPr>
                      <a:r>
                        <a:rPr lang="fr-FR" sz="1400">
                          <a:effectLst/>
                          <a:latin typeface="Calibri" panose="020F0502020204030204" charset="0"/>
                          <a:cs typeface="Calibri" panose="020F0502020204030204" charset="0"/>
                        </a:rPr>
                        <a:t>CPL</a:t>
                      </a:r>
                      <a:endParaRPr lang="en-SG" sz="1400" i="1">
                        <a:effectLst/>
                        <a:latin typeface="Calibri" panose="020F0502020204030204" charset="0"/>
                        <a:ea typeface="Times New Roman" panose="02020603050405020304"/>
                        <a:cs typeface="Calibri" panose="020F0502020204030204" charset="0"/>
                      </a:endParaRPr>
                    </a:p>
                  </a:txBody>
                  <a:tcPr marL="36000" marR="36000" marT="108000" marB="108000" anchor="ctr"/>
                </a:tc>
                <a:tc>
                  <a:txBody>
                    <a:bodyPr/>
                    <a:lstStyle/>
                    <a:p>
                      <a:pPr algn="l">
                        <a:lnSpc>
                          <a:spcPct val="100000"/>
                        </a:lnSpc>
                        <a:spcAft>
                          <a:spcPts val="0"/>
                        </a:spcAft>
                      </a:pPr>
                      <a:r>
                        <a:rPr lang="fr-FR" sz="1400" b="1" spc="-50" baseline="0" dirty="0">
                          <a:solidFill>
                            <a:srgbClr val="000099"/>
                          </a:solidFill>
                          <a:effectLst/>
                          <a:latin typeface="Calibri" panose="020F0502020204030204" charset="0"/>
                          <a:cs typeface="Calibri" panose="020F0502020204030204" charset="0"/>
                        </a:rPr>
                        <a:t>Rodriguez </a:t>
                      </a:r>
                      <a:r>
                        <a:rPr lang="fr-FR" sz="1400" b="1" spc="-50" baseline="0" dirty="0" err="1">
                          <a:solidFill>
                            <a:srgbClr val="000099"/>
                          </a:solidFill>
                          <a:effectLst/>
                          <a:latin typeface="Calibri" panose="020F0502020204030204" charset="0"/>
                          <a:cs typeface="Calibri" panose="020F0502020204030204" charset="0"/>
                        </a:rPr>
                        <a:t>Kristiana</a:t>
                      </a:r>
                      <a:r>
                        <a:rPr lang="fr-FR" sz="1400" b="1" spc="-50" baseline="0" dirty="0">
                          <a:solidFill>
                            <a:srgbClr val="000099"/>
                          </a:solidFill>
                          <a:effectLst/>
                          <a:latin typeface="Calibri" panose="020F0502020204030204" charset="0"/>
                          <a:cs typeface="Calibri" panose="020F0502020204030204" charset="0"/>
                        </a:rPr>
                        <a:t> Danielle </a:t>
                      </a:r>
                      <a:r>
                        <a:rPr lang="fr-FR" sz="1400" b="1" spc="-50" baseline="0" dirty="0" err="1">
                          <a:solidFill>
                            <a:srgbClr val="000099"/>
                          </a:solidFill>
                          <a:effectLst/>
                          <a:latin typeface="Calibri" panose="020F0502020204030204" charset="0"/>
                          <a:cs typeface="Calibri" panose="020F0502020204030204" charset="0"/>
                        </a:rPr>
                        <a:t>Nuelan</a:t>
                      </a:r>
                      <a:endParaRPr lang="en-SG" sz="1400" b="1" i="1" spc="-50" baseline="0" dirty="0">
                        <a:solidFill>
                          <a:srgbClr val="000099"/>
                        </a:solidFill>
                        <a:effectLst/>
                        <a:latin typeface="Calibri" panose="020F0502020204030204" charset="0"/>
                        <a:ea typeface="Times New Roman" panose="02020603050405020304"/>
                        <a:cs typeface="Calibri" panose="020F0502020204030204" charset="0"/>
                      </a:endParaRPr>
                    </a:p>
                  </a:txBody>
                  <a:tcPr marL="36000" marR="36000" marT="108000" marB="108000" anchor="ctr"/>
                </a:tc>
                <a:tc>
                  <a:txBody>
                    <a:bodyPr/>
                    <a:lstStyle/>
                    <a:p>
                      <a:pPr algn="ctr">
                        <a:lnSpc>
                          <a:spcPct val="100000"/>
                        </a:lnSpc>
                        <a:spcAft>
                          <a:spcPts val="0"/>
                        </a:spcAft>
                      </a:pPr>
                      <a:r>
                        <a:rPr lang="en-SG" sz="1400" b="1" spc="-50" baseline="0" smtClean="0">
                          <a:solidFill>
                            <a:srgbClr val="000099"/>
                          </a:solidFill>
                          <a:effectLst/>
                          <a:latin typeface="Calibri" panose="020F0502020204030204" charset="0"/>
                          <a:cs typeface="Calibri" panose="020F0502020204030204" charset="0"/>
                        </a:rPr>
                        <a:t>Sec 3</a:t>
                      </a:r>
                      <a:endParaRPr lang="en-SG" sz="1400" b="1" i="1" spc="-50" baseline="0">
                        <a:solidFill>
                          <a:srgbClr val="000099"/>
                        </a:solidFill>
                        <a:effectLst/>
                        <a:latin typeface="Calibri" panose="020F0502020204030204" charset="0"/>
                        <a:ea typeface="Times New Roman" panose="02020603050405020304"/>
                        <a:cs typeface="Calibri" panose="020F0502020204030204" charset="0"/>
                      </a:endParaRPr>
                    </a:p>
                  </a:txBody>
                  <a:tcPr marL="36000" marR="36000" marT="108000" marB="108000" anchor="ctr"/>
                </a:tc>
              </a:tr>
              <a:tr h="350534">
                <a:tc>
                  <a:txBody>
                    <a:bodyPr/>
                    <a:lstStyle/>
                    <a:p>
                      <a:pPr algn="ctr">
                        <a:lnSpc>
                          <a:spcPct val="100000"/>
                        </a:lnSpc>
                        <a:spcAft>
                          <a:spcPts val="0"/>
                        </a:spcAft>
                      </a:pPr>
                      <a:r>
                        <a:rPr lang="fr-FR" sz="1400">
                          <a:effectLst/>
                          <a:latin typeface="Calibri" panose="020F0502020204030204" charset="0"/>
                          <a:cs typeface="Calibri" panose="020F0502020204030204" charset="0"/>
                        </a:rPr>
                        <a:t>CPL</a:t>
                      </a:r>
                      <a:endParaRPr lang="en-SG" sz="1400" i="1">
                        <a:effectLst/>
                        <a:latin typeface="Calibri" panose="020F0502020204030204" charset="0"/>
                        <a:ea typeface="Times New Roman" panose="02020603050405020304"/>
                        <a:cs typeface="Calibri" panose="020F0502020204030204" charset="0"/>
                      </a:endParaRPr>
                    </a:p>
                  </a:txBody>
                  <a:tcPr marL="36000" marR="36000" marT="108000" marB="108000" anchor="ctr"/>
                </a:tc>
                <a:tc>
                  <a:txBody>
                    <a:bodyPr/>
                    <a:lstStyle/>
                    <a:p>
                      <a:pPr>
                        <a:lnSpc>
                          <a:spcPct val="100000"/>
                        </a:lnSpc>
                        <a:spcAft>
                          <a:spcPts val="0"/>
                        </a:spcAft>
                      </a:pPr>
                      <a:r>
                        <a:rPr lang="fr-FR" sz="1400" b="1" baseline="0" err="1">
                          <a:solidFill>
                            <a:srgbClr val="000099"/>
                          </a:solidFill>
                          <a:effectLst/>
                          <a:latin typeface="Calibri" panose="020F0502020204030204" charset="0"/>
                          <a:cs typeface="Calibri" panose="020F0502020204030204" charset="0"/>
                        </a:rPr>
                        <a:t>Nikitha</a:t>
                      </a:r>
                      <a:r>
                        <a:rPr lang="fr-FR" sz="1400" b="1" baseline="0">
                          <a:solidFill>
                            <a:srgbClr val="000099"/>
                          </a:solidFill>
                          <a:effectLst/>
                          <a:latin typeface="Calibri" panose="020F0502020204030204" charset="0"/>
                          <a:cs typeface="Calibri" panose="020F0502020204030204" charset="0"/>
                        </a:rPr>
                        <a:t> </a:t>
                      </a:r>
                      <a:r>
                        <a:rPr lang="fr-FR" sz="1400" b="1" baseline="0" err="1">
                          <a:solidFill>
                            <a:srgbClr val="000099"/>
                          </a:solidFill>
                          <a:effectLst/>
                          <a:latin typeface="Calibri" panose="020F0502020204030204" charset="0"/>
                          <a:cs typeface="Calibri" panose="020F0502020204030204" charset="0"/>
                        </a:rPr>
                        <a:t>Saravanabava</a:t>
                      </a:r>
                      <a:endParaRPr lang="en-SG" sz="1400" b="1" i="1" baseline="0">
                        <a:solidFill>
                          <a:srgbClr val="000099"/>
                        </a:solidFill>
                        <a:effectLst/>
                        <a:latin typeface="Calibri" panose="020F0502020204030204" charset="0"/>
                        <a:ea typeface="Times New Roman" panose="02020603050405020304"/>
                        <a:cs typeface="Calibri" panose="020F0502020204030204" charset="0"/>
                      </a:endParaRPr>
                    </a:p>
                  </a:txBody>
                  <a:tcPr marL="36000" marR="36000" marT="108000" marB="108000" anchor="ctr"/>
                </a:tc>
                <a:tc>
                  <a:txBody>
                    <a:bodyPr/>
                    <a:lstStyle/>
                    <a:p>
                      <a:pPr algn="ctr">
                        <a:lnSpc>
                          <a:spcPct val="100000"/>
                        </a:lnSpc>
                        <a:spcAft>
                          <a:spcPts val="0"/>
                        </a:spcAft>
                      </a:pPr>
                      <a:r>
                        <a:rPr lang="en-SG" sz="1400" b="1" baseline="0" dirty="0" smtClean="0">
                          <a:solidFill>
                            <a:srgbClr val="000099"/>
                          </a:solidFill>
                          <a:effectLst/>
                          <a:latin typeface="Calibri" panose="020F0502020204030204" charset="0"/>
                          <a:cs typeface="Calibri" panose="020F0502020204030204" charset="0"/>
                        </a:rPr>
                        <a:t>Sec 3</a:t>
                      </a:r>
                      <a:endParaRPr lang="en-SG" sz="1400" b="1" i="1" baseline="0" dirty="0">
                        <a:solidFill>
                          <a:srgbClr val="000099"/>
                        </a:solidFill>
                        <a:effectLst/>
                        <a:latin typeface="Calibri" panose="020F0502020204030204" charset="0"/>
                        <a:ea typeface="Times New Roman" panose="02020603050405020304"/>
                        <a:cs typeface="Calibri" panose="020F0502020204030204" charset="0"/>
                      </a:endParaRPr>
                    </a:p>
                  </a:txBody>
                  <a:tcPr marL="36000" marR="36000" marT="108000" marB="10800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1" fill="hold"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723592" cy="939809"/>
          </a:xfrm>
        </p:spPr>
        <p:txBody>
          <a:bodyPr wrap="none" lIns="360000" tIns="252000" rIns="360000" bIns="252000" anchor="t" anchorCtr="0">
            <a:spAutoFit/>
            <a:scene3d>
              <a:camera prst="orthographicFront"/>
              <a:lightRig rig="threePt" dir="t"/>
            </a:scene3d>
            <a:sp3d extrusionH="38100">
              <a:bevelT w="50800" h="50800"/>
            </a:sp3d>
          </a:bodyPr>
          <a:lstStyle/>
          <a:p>
            <a:pPr algn="l"/>
            <a:r>
              <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GIRLS’ </a:t>
            </a:r>
            <a:r>
              <a:rPr lang="en-SG" sz="2800" b="1" spc="3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(3/4)</a:t>
            </a:r>
            <a:endPar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6331462" y="0"/>
            <a:ext cx="2812538"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SG" sz="2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(NCOs Sec </a:t>
            </a:r>
            <a:r>
              <a:rPr kumimoji="0" lang="en-SG" sz="2000" b="1" i="0" u="none" strike="noStrike" kern="1200" cap="none" spc="30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SG"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nvGraphicFramePr>
        <p:xfrm>
          <a:off x="360000" y="1260000"/>
          <a:ext cx="3960000" cy="3216240"/>
        </p:xfrm>
        <a:graphic>
          <a:graphicData uri="http://schemas.openxmlformats.org/drawingml/2006/table">
            <a:tbl>
              <a:tblPr firstCol="1" bandRow="1">
                <a:tableStyleId>{21E4AEA4-8DFA-4A89-87EB-49C32662AFE0}</a:tableStyleId>
              </a:tblPr>
              <a:tblGrid>
                <a:gridCol w="720000"/>
                <a:gridCol w="2520000"/>
                <a:gridCol w="720000"/>
              </a:tblGrid>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400" i="1">
                        <a:effectLst/>
                        <a:latin typeface="Calibri" panose="020F0502020204030204" charset="0"/>
                        <a:ea typeface="Times New Roman" panose="02020603050405020304"/>
                        <a:cs typeface="Calibri" panose="020F0502020204030204" charset="0"/>
                      </a:endParaRPr>
                    </a:p>
                  </a:txBody>
                  <a:tcPr marL="36000" marR="36000"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Armoor</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Riddhi</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Reddy</a:t>
                      </a:r>
                      <a:endParaRPr lang="en-SG" sz="1400" b="1" i="1">
                        <a:solidFill>
                          <a:srgbClr val="000099"/>
                        </a:solidFill>
                        <a:effectLst/>
                        <a:latin typeface="Calibri" panose="020F0502020204030204" charset="0"/>
                        <a:ea typeface="Times New Roman" panose="02020603050405020304"/>
                        <a:cs typeface="Calibri" panose="020F0502020204030204" charset="0"/>
                      </a:endParaRPr>
                    </a:p>
                  </a:txBody>
                  <a:tcPr marL="36000" marR="36000"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400" i="1">
                        <a:effectLst/>
                        <a:latin typeface="Calibri" panose="020F0502020204030204" charset="0"/>
                        <a:ea typeface="Times New Roman" panose="02020603050405020304"/>
                        <a:cs typeface="Calibri" panose="020F0502020204030204" charset="0"/>
                      </a:endParaRPr>
                    </a:p>
                  </a:txBody>
                  <a:tcPr marL="36000" marR="36000"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Ching</a:t>
                      </a:r>
                      <a:r>
                        <a:rPr lang="fr-FR" sz="1400" b="1">
                          <a:solidFill>
                            <a:srgbClr val="000099"/>
                          </a:solidFill>
                          <a:effectLst/>
                          <a:latin typeface="Calibri" panose="020F0502020204030204" charset="0"/>
                          <a:cs typeface="Calibri" panose="020F0502020204030204" charset="0"/>
                        </a:rPr>
                        <a:t> Zi Ying Fion</a:t>
                      </a:r>
                      <a:endParaRPr lang="en-SG" sz="1400" b="1" i="1">
                        <a:solidFill>
                          <a:srgbClr val="000099"/>
                        </a:solidFill>
                        <a:effectLst/>
                        <a:latin typeface="Calibri" panose="020F0502020204030204" charset="0"/>
                        <a:ea typeface="Times New Roman" panose="02020603050405020304"/>
                        <a:cs typeface="Calibri" panose="020F0502020204030204" charset="0"/>
                      </a:endParaRPr>
                    </a:p>
                  </a:txBody>
                  <a:tcPr marL="36000" marR="36000"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400" i="1">
                        <a:effectLst/>
                        <a:latin typeface="Calibri" panose="020F0502020204030204" charset="0"/>
                        <a:ea typeface="Times New Roman" panose="02020603050405020304"/>
                        <a:cs typeface="Calibri" panose="020F0502020204030204" charset="0"/>
                      </a:endParaRPr>
                    </a:p>
                  </a:txBody>
                  <a:tcPr marL="36000" marR="36000"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Chloe</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Ng</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Sze</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Hwee</a:t>
                      </a:r>
                      <a:endParaRPr lang="en-SG" sz="1400" b="1" i="1">
                        <a:solidFill>
                          <a:srgbClr val="000099"/>
                        </a:solidFill>
                        <a:effectLst/>
                        <a:latin typeface="Calibri" panose="020F0502020204030204" charset="0"/>
                        <a:ea typeface="Times New Roman" panose="02020603050405020304"/>
                        <a:cs typeface="Calibri" panose="020F0502020204030204" charset="0"/>
                      </a:endParaRPr>
                    </a:p>
                  </a:txBody>
                  <a:tcPr marL="36000" marR="36000"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000" marR="36000"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Georgia </a:t>
                      </a:r>
                      <a:r>
                        <a:rPr lang="fr-FR" sz="1400" b="1" err="1">
                          <a:solidFill>
                            <a:srgbClr val="000099"/>
                          </a:solidFill>
                          <a:effectLst/>
                          <a:latin typeface="Calibri" panose="020F0502020204030204" charset="0"/>
                          <a:cs typeface="Calibri" panose="020F0502020204030204" charset="0"/>
                        </a:rPr>
                        <a:t>Ng</a:t>
                      </a:r>
                      <a:r>
                        <a:rPr lang="fr-FR" sz="1400" b="1">
                          <a:solidFill>
                            <a:srgbClr val="000099"/>
                          </a:solidFill>
                          <a:effectLst/>
                          <a:latin typeface="Calibri" panose="020F0502020204030204" charset="0"/>
                          <a:cs typeface="Calibri" panose="020F0502020204030204" charset="0"/>
                        </a:rPr>
                        <a:t> Xuan En</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Jeraldine</a:t>
                      </a:r>
                      <a:r>
                        <a:rPr lang="fr-FR" sz="1400" b="1">
                          <a:solidFill>
                            <a:srgbClr val="000099"/>
                          </a:solidFill>
                          <a:effectLst/>
                          <a:latin typeface="Calibri" panose="020F0502020204030204" charset="0"/>
                          <a:cs typeface="Calibri" panose="020F0502020204030204" charset="0"/>
                        </a:rPr>
                        <a:t> Goh Le Qi</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Kok Yi </a:t>
                      </a:r>
                      <a:r>
                        <a:rPr lang="fr-FR" sz="1400" b="1" err="1">
                          <a:solidFill>
                            <a:srgbClr val="000099"/>
                          </a:solidFill>
                          <a:effectLst/>
                          <a:latin typeface="Calibri" panose="020F0502020204030204" charset="0"/>
                          <a:cs typeface="Calibri" panose="020F0502020204030204" charset="0"/>
                        </a:rPr>
                        <a:t>Ching</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Lee Jia Wei</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Lee Yun Ying </a:t>
                      </a:r>
                      <a:r>
                        <a:rPr lang="fr-FR" sz="1400" b="1" err="1">
                          <a:solidFill>
                            <a:srgbClr val="000099"/>
                          </a:solidFill>
                          <a:effectLst/>
                          <a:latin typeface="Calibri" panose="020F0502020204030204" charset="0"/>
                          <a:cs typeface="Calibri" panose="020F0502020204030204" charset="0"/>
                        </a:rPr>
                        <a:t>Shanelle</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Low</a:t>
                      </a:r>
                      <a:r>
                        <a:rPr lang="fr-FR" sz="1400" b="1">
                          <a:solidFill>
                            <a:srgbClr val="000099"/>
                          </a:solidFill>
                          <a:effectLst/>
                          <a:latin typeface="Calibri" panose="020F0502020204030204" charset="0"/>
                          <a:cs typeface="Calibri" panose="020F0502020204030204" charset="0"/>
                        </a:rPr>
                        <a:t> Cayenne</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bl>
          </a:graphicData>
        </a:graphic>
      </p:graphicFrame>
      <p:graphicFrame>
        <p:nvGraphicFramePr>
          <p:cNvPr id="7" name="Table 6"/>
          <p:cNvGraphicFramePr>
            <a:graphicFrameLocks noGrp="1"/>
          </p:cNvGraphicFramePr>
          <p:nvPr/>
        </p:nvGraphicFramePr>
        <p:xfrm>
          <a:off x="4824000" y="1260000"/>
          <a:ext cx="3960000" cy="3216240"/>
        </p:xfrm>
        <a:graphic>
          <a:graphicData uri="http://schemas.openxmlformats.org/drawingml/2006/table">
            <a:tbl>
              <a:tblPr firstCol="1" bandRow="1">
                <a:tableStyleId>{21E4AEA4-8DFA-4A89-87EB-49C32662AFE0}</a:tableStyleId>
              </a:tblPr>
              <a:tblGrid>
                <a:gridCol w="720000"/>
                <a:gridCol w="2520000"/>
                <a:gridCol w="720000"/>
              </a:tblGrid>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Ngoh</a:t>
                      </a:r>
                      <a:r>
                        <a:rPr lang="fr-FR" sz="1400" b="1">
                          <a:solidFill>
                            <a:srgbClr val="000099"/>
                          </a:solidFill>
                          <a:effectLst/>
                          <a:latin typeface="Calibri" panose="020F0502020204030204" charset="0"/>
                          <a:cs typeface="Calibri" panose="020F0502020204030204" charset="0"/>
                        </a:rPr>
                        <a:t> Ying </a:t>
                      </a:r>
                      <a:r>
                        <a:rPr lang="fr-FR" sz="1400" b="1" err="1">
                          <a:solidFill>
                            <a:srgbClr val="000099"/>
                          </a:solidFill>
                          <a:effectLst/>
                          <a:latin typeface="Calibri" panose="020F0502020204030204" charset="0"/>
                          <a:cs typeface="Calibri" panose="020F0502020204030204" charset="0"/>
                        </a:rPr>
                        <a:t>Ying</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Nurafiqah</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Binte</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Saaib</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Rachel Tan En Ting</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Rajasekaran</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Pratheeksha</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Sadhana Tanggarajoo</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Shreedevi</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Ramanathan</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Srihitha Reddy Mulumudi</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a:solidFill>
                            <a:srgbClr val="000099"/>
                          </a:solidFill>
                          <a:effectLst/>
                          <a:latin typeface="Calibri" panose="020F0502020204030204" charset="0"/>
                          <a:cs typeface="Calibri" panose="020F0502020204030204" charset="0"/>
                        </a:rPr>
                        <a:t>Tan </a:t>
                      </a:r>
                      <a:r>
                        <a:rPr lang="fr-FR" sz="1400" b="1" err="1">
                          <a:solidFill>
                            <a:srgbClr val="000099"/>
                          </a:solidFill>
                          <a:effectLst/>
                          <a:latin typeface="Calibri" panose="020F0502020204030204" charset="0"/>
                          <a:cs typeface="Calibri" panose="020F0502020204030204" charset="0"/>
                        </a:rPr>
                        <a:t>Yu</a:t>
                      </a:r>
                      <a:r>
                        <a:rPr lang="fr-FR" sz="1400" b="1">
                          <a:solidFill>
                            <a:srgbClr val="000099"/>
                          </a:solidFill>
                          <a:effectLst/>
                          <a:latin typeface="Calibri" panose="020F0502020204030204" charset="0"/>
                          <a:cs typeface="Calibri" panose="020F0502020204030204" charset="0"/>
                        </a:rPr>
                        <a:t> Ming </a:t>
                      </a:r>
                      <a:r>
                        <a:rPr lang="fr-FR" sz="1400" b="1" err="1">
                          <a:solidFill>
                            <a:srgbClr val="000099"/>
                          </a:solidFill>
                          <a:effectLst/>
                          <a:latin typeface="Calibri" panose="020F0502020204030204" charset="0"/>
                          <a:cs typeface="Calibri" panose="020F0502020204030204" charset="0"/>
                        </a:rPr>
                        <a:t>Tandyce</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252000">
                <a:tc>
                  <a:txBody>
                    <a:bodyPr/>
                    <a:lstStyle/>
                    <a:p>
                      <a:pPr algn="ctr">
                        <a:lnSpc>
                          <a:spcPct val="100000"/>
                        </a:lnSpc>
                        <a:spcAft>
                          <a:spcPts val="0"/>
                        </a:spcAft>
                      </a:pPr>
                      <a:r>
                        <a:rPr lang="fr-FR" sz="1400">
                          <a:effectLst/>
                          <a:latin typeface="Calibri" panose="020F0502020204030204" charset="0"/>
                          <a:cs typeface="Calibri" panose="020F0502020204030204" charset="0"/>
                        </a:rPr>
                        <a:t>LCP</a:t>
                      </a:r>
                      <a:endParaRPr lang="en-SG" sz="1600"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nSpc>
                          <a:spcPct val="100000"/>
                        </a:lnSpc>
                        <a:spcAft>
                          <a:spcPts val="0"/>
                        </a:spcAft>
                      </a:pPr>
                      <a:r>
                        <a:rPr lang="fr-FR" sz="1400" b="1" err="1">
                          <a:solidFill>
                            <a:srgbClr val="000099"/>
                          </a:solidFill>
                          <a:effectLst/>
                          <a:latin typeface="Calibri" panose="020F0502020204030204" charset="0"/>
                          <a:cs typeface="Calibri" panose="020F0502020204030204" charset="0"/>
                        </a:rPr>
                        <a:t>Venkatesan</a:t>
                      </a:r>
                      <a:r>
                        <a:rPr lang="fr-FR" sz="1400" b="1">
                          <a:solidFill>
                            <a:srgbClr val="000099"/>
                          </a:solidFill>
                          <a:effectLst/>
                          <a:latin typeface="Calibri" panose="020F0502020204030204" charset="0"/>
                          <a:cs typeface="Calibri" panose="020F0502020204030204" charset="0"/>
                        </a:rPr>
                        <a:t> </a:t>
                      </a:r>
                      <a:r>
                        <a:rPr lang="fr-FR" sz="1400" b="1" err="1">
                          <a:solidFill>
                            <a:srgbClr val="000099"/>
                          </a:solidFill>
                          <a:effectLst/>
                          <a:latin typeface="Calibri" panose="020F0502020204030204" charset="0"/>
                          <a:cs typeface="Calibri" panose="020F0502020204030204" charset="0"/>
                        </a:rPr>
                        <a:t>Dhevadharshini</a:t>
                      </a:r>
                      <a:endParaRPr lang="en-SG" sz="1600" b="1" i="1">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lnSpc>
                          <a:spcPct val="100000"/>
                        </a:lnSpc>
                        <a:spcAft>
                          <a:spcPts val="0"/>
                        </a:spcAft>
                      </a:pPr>
                      <a:r>
                        <a:rPr lang="en-SG" sz="1400" b="1" kern="1200" smtClean="0">
                          <a:solidFill>
                            <a:srgbClr val="000099"/>
                          </a:solidFill>
                          <a:effectLst/>
                          <a:latin typeface="Calibri" panose="020F0502020204030204" charset="0"/>
                          <a:cs typeface="Calibri" panose="020F0502020204030204" charset="0"/>
                        </a:rPr>
                        <a:t>Sec 2</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738222" cy="939809"/>
          </a:xfrm>
        </p:spPr>
        <p:txBody>
          <a:bodyPr wrap="square" lIns="360000" tIns="252000" rIns="360000" bIns="252000" anchor="t" anchorCtr="0">
            <a:spAutoFit/>
            <a:scene3d>
              <a:camera prst="orthographicFront"/>
              <a:lightRig rig="threePt" dir="t"/>
            </a:scene3d>
            <a:sp3d extrusionH="38100">
              <a:bevelT w="50800" h="50800"/>
            </a:sp3d>
          </a:bodyPr>
          <a:lstStyle/>
          <a:p>
            <a:pPr algn="l"/>
            <a:r>
              <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GIRLS’ </a:t>
            </a:r>
            <a:r>
              <a:rPr lang="en-SG" sz="2800" b="1" spc="3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 (4/4)</a:t>
            </a:r>
            <a:endParaRPr lang="en-SG" sz="2800" b="1" spc="3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5781632" y="0"/>
            <a:ext cx="3362368" cy="81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SG" sz="2000" b="1"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SG" sz="2000" b="1" i="0" u="none" strike="noStrike" kern="1200" cap="none" spc="20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RECRUITS </a:t>
            </a:r>
            <a:r>
              <a:rPr kumimoji="0" lang="en-SG" sz="2000" b="1"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 1)</a:t>
            </a:r>
            <a:endParaRPr kumimoji="0" lang="en-SG" sz="2000" b="1"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nvGraphicFramePr>
        <p:xfrm>
          <a:off x="2592000" y="1260000"/>
          <a:ext cx="3960000" cy="2144160"/>
        </p:xfrm>
        <a:graphic>
          <a:graphicData uri="http://schemas.openxmlformats.org/drawingml/2006/table">
            <a:tbl>
              <a:tblPr firstCol="1" bandRow="1">
                <a:tableStyleId>{21E4AEA4-8DFA-4A89-87EB-49C32662AFE0}</a:tableStyleId>
              </a:tblPr>
              <a:tblGrid>
                <a:gridCol w="720000"/>
                <a:gridCol w="2520000"/>
                <a:gridCol w="720000"/>
              </a:tblGrid>
              <a:tr h="0">
                <a:tc>
                  <a:txBody>
                    <a:bodyPr/>
                    <a:lstStyle/>
                    <a:p>
                      <a:pPr algn="ctr">
                        <a:spcAft>
                          <a:spcPts val="0"/>
                        </a:spcAft>
                      </a:pPr>
                      <a:r>
                        <a:rPr lang="fr-FR" sz="1400">
                          <a:effectLst/>
                          <a:latin typeface="Calibri" panose="020F0502020204030204" charset="0"/>
                          <a:cs typeface="Calibri" panose="020F0502020204030204" charset="0"/>
                        </a:rPr>
                        <a:t>PTE</a:t>
                      </a:r>
                      <a:endParaRPr lang="en-SG" sz="1600" b="1"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baseline="0">
                          <a:solidFill>
                            <a:srgbClr val="000099"/>
                          </a:solidFill>
                          <a:effectLst/>
                          <a:latin typeface="Calibri" panose="020F0502020204030204" charset="0"/>
                          <a:cs typeface="Calibri" panose="020F0502020204030204" charset="0"/>
                        </a:rPr>
                        <a:t>A </a:t>
                      </a:r>
                      <a:r>
                        <a:rPr lang="fr-FR" sz="1400" b="1" baseline="0" err="1">
                          <a:solidFill>
                            <a:srgbClr val="000099"/>
                          </a:solidFill>
                          <a:effectLst/>
                          <a:latin typeface="Calibri" panose="020F0502020204030204" charset="0"/>
                          <a:cs typeface="Calibri" panose="020F0502020204030204" charset="0"/>
                        </a:rPr>
                        <a:t>Anusri</a:t>
                      </a:r>
                      <a:endParaRPr lang="en-SG" sz="1600" b="1" i="1" baseline="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en-SG" sz="1400" b="1" smtClean="0">
                          <a:solidFill>
                            <a:srgbClr val="000099"/>
                          </a:solidFill>
                          <a:effectLst/>
                          <a:latin typeface="Calibri" panose="020F0502020204030204" charset="0"/>
                          <a:cs typeface="Calibri" panose="020F0502020204030204" charset="0"/>
                        </a:rPr>
                        <a:t>Sec 1</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PTE</a:t>
                      </a:r>
                      <a:endParaRPr lang="en-SG" sz="1600" b="1"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baseline="0">
                          <a:solidFill>
                            <a:srgbClr val="000099"/>
                          </a:solidFill>
                          <a:effectLst/>
                          <a:latin typeface="Calibri" panose="020F0502020204030204" charset="0"/>
                          <a:cs typeface="Calibri" panose="020F0502020204030204" charset="0"/>
                        </a:rPr>
                        <a:t>Goh </a:t>
                      </a:r>
                      <a:r>
                        <a:rPr lang="fr-FR" sz="1400" b="1" baseline="0" err="1">
                          <a:solidFill>
                            <a:srgbClr val="000099"/>
                          </a:solidFill>
                          <a:effectLst/>
                          <a:latin typeface="Calibri" panose="020F0502020204030204" charset="0"/>
                          <a:cs typeface="Calibri" panose="020F0502020204030204" charset="0"/>
                        </a:rPr>
                        <a:t>Tinghui</a:t>
                      </a:r>
                      <a:endParaRPr lang="en-SG" sz="1600" b="1" i="1" baseline="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en-SG" sz="1400" b="1" kern="1200" smtClean="0">
                          <a:solidFill>
                            <a:srgbClr val="000099"/>
                          </a:solidFill>
                          <a:effectLst/>
                          <a:latin typeface="Calibri" panose="020F0502020204030204" charset="0"/>
                          <a:cs typeface="Calibri" panose="020F0502020204030204" charset="0"/>
                        </a:rPr>
                        <a:t>Sec 1</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PTE</a:t>
                      </a:r>
                      <a:endParaRPr lang="en-SG" sz="1600" b="1"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baseline="0">
                          <a:solidFill>
                            <a:srgbClr val="000099"/>
                          </a:solidFill>
                          <a:effectLst/>
                          <a:latin typeface="Calibri" panose="020F0502020204030204" charset="0"/>
                          <a:cs typeface="Calibri" panose="020F0502020204030204" charset="0"/>
                        </a:rPr>
                        <a:t>Lau </a:t>
                      </a:r>
                      <a:r>
                        <a:rPr lang="fr-FR" sz="1400" b="1" baseline="0" err="1">
                          <a:solidFill>
                            <a:srgbClr val="000099"/>
                          </a:solidFill>
                          <a:effectLst/>
                          <a:latin typeface="Calibri" panose="020F0502020204030204" charset="0"/>
                          <a:cs typeface="Calibri" panose="020F0502020204030204" charset="0"/>
                        </a:rPr>
                        <a:t>Yixuan</a:t>
                      </a:r>
                      <a:r>
                        <a:rPr lang="fr-FR" sz="1400" b="1" baseline="0">
                          <a:solidFill>
                            <a:srgbClr val="000099"/>
                          </a:solidFill>
                          <a:effectLst/>
                          <a:latin typeface="Calibri" panose="020F0502020204030204" charset="0"/>
                          <a:cs typeface="Calibri" panose="020F0502020204030204" charset="0"/>
                        </a:rPr>
                        <a:t> </a:t>
                      </a:r>
                      <a:r>
                        <a:rPr lang="fr-FR" sz="1400" b="1" baseline="0" err="1">
                          <a:solidFill>
                            <a:srgbClr val="000099"/>
                          </a:solidFill>
                          <a:effectLst/>
                          <a:latin typeface="Calibri" panose="020F0502020204030204" charset="0"/>
                          <a:cs typeface="Calibri" panose="020F0502020204030204" charset="0"/>
                        </a:rPr>
                        <a:t>Phebe</a:t>
                      </a:r>
                      <a:endParaRPr lang="en-SG" sz="1600" b="1" i="1" baseline="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en-SG" sz="1400" b="1" kern="1200" smtClean="0">
                          <a:solidFill>
                            <a:srgbClr val="000099"/>
                          </a:solidFill>
                          <a:effectLst/>
                          <a:latin typeface="Calibri" panose="020F0502020204030204" charset="0"/>
                          <a:cs typeface="Calibri" panose="020F0502020204030204" charset="0"/>
                        </a:rPr>
                        <a:t>Sec 1</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PTE</a:t>
                      </a:r>
                      <a:endParaRPr lang="en-SG" sz="1600" b="1"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baseline="0">
                          <a:solidFill>
                            <a:srgbClr val="000099"/>
                          </a:solidFill>
                          <a:effectLst/>
                          <a:latin typeface="Calibri" panose="020F0502020204030204" charset="0"/>
                          <a:cs typeface="Calibri" panose="020F0502020204030204" charset="0"/>
                        </a:rPr>
                        <a:t>Megan Lim</a:t>
                      </a:r>
                      <a:endParaRPr lang="en-SG" sz="1600" b="1" i="1" baseline="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en-SG" sz="1400" b="1" kern="1200" smtClean="0">
                          <a:solidFill>
                            <a:srgbClr val="000099"/>
                          </a:solidFill>
                          <a:effectLst/>
                          <a:latin typeface="Calibri" panose="020F0502020204030204" charset="0"/>
                          <a:cs typeface="Calibri" panose="020F0502020204030204" charset="0"/>
                        </a:rPr>
                        <a:t>Sec 1</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PTE</a:t>
                      </a:r>
                      <a:endParaRPr lang="en-SG" sz="1600" b="1"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baseline="0">
                          <a:solidFill>
                            <a:srgbClr val="000099"/>
                          </a:solidFill>
                          <a:effectLst/>
                          <a:latin typeface="Calibri" panose="020F0502020204030204" charset="0"/>
                          <a:cs typeface="Calibri" panose="020F0502020204030204" charset="0"/>
                        </a:rPr>
                        <a:t>Sanjana</a:t>
                      </a:r>
                      <a:endParaRPr lang="en-SG" sz="1600" b="1" i="1" baseline="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en-SG" sz="1400" b="1" kern="1200" smtClean="0">
                          <a:solidFill>
                            <a:srgbClr val="000099"/>
                          </a:solidFill>
                          <a:effectLst/>
                          <a:latin typeface="Calibri" panose="020F0502020204030204" charset="0"/>
                          <a:cs typeface="Calibri" panose="020F0502020204030204" charset="0"/>
                        </a:rPr>
                        <a:t>Sec 1</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r h="0">
                <a:tc>
                  <a:txBody>
                    <a:bodyPr/>
                    <a:lstStyle/>
                    <a:p>
                      <a:pPr algn="ctr">
                        <a:spcAft>
                          <a:spcPts val="0"/>
                        </a:spcAft>
                      </a:pPr>
                      <a:r>
                        <a:rPr lang="fr-FR" sz="1400">
                          <a:effectLst/>
                          <a:latin typeface="Calibri" panose="020F0502020204030204" charset="0"/>
                          <a:cs typeface="Calibri" panose="020F0502020204030204" charset="0"/>
                        </a:rPr>
                        <a:t>PTE</a:t>
                      </a:r>
                      <a:endParaRPr lang="en-SG" sz="1600" b="1" i="1">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spcAft>
                          <a:spcPts val="0"/>
                        </a:spcAft>
                      </a:pPr>
                      <a:r>
                        <a:rPr lang="fr-FR" sz="1400" b="1" baseline="0" err="1">
                          <a:solidFill>
                            <a:srgbClr val="000099"/>
                          </a:solidFill>
                          <a:effectLst/>
                          <a:latin typeface="Calibri" panose="020F0502020204030204" charset="0"/>
                          <a:cs typeface="Calibri" panose="020F0502020204030204" charset="0"/>
                        </a:rPr>
                        <a:t>Sahah</a:t>
                      </a:r>
                      <a:r>
                        <a:rPr lang="fr-FR" sz="1400" b="1" baseline="0">
                          <a:solidFill>
                            <a:srgbClr val="000099"/>
                          </a:solidFill>
                          <a:effectLst/>
                          <a:latin typeface="Calibri" panose="020F0502020204030204" charset="0"/>
                          <a:cs typeface="Calibri" panose="020F0502020204030204" charset="0"/>
                        </a:rPr>
                        <a:t> </a:t>
                      </a:r>
                      <a:r>
                        <a:rPr lang="fr-FR" sz="1400" b="1" baseline="0" err="1">
                          <a:solidFill>
                            <a:srgbClr val="000099"/>
                          </a:solidFill>
                          <a:effectLst/>
                          <a:latin typeface="Calibri" panose="020F0502020204030204" charset="0"/>
                          <a:cs typeface="Calibri" panose="020F0502020204030204" charset="0"/>
                        </a:rPr>
                        <a:t>Jumari</a:t>
                      </a:r>
                      <a:endParaRPr lang="en-SG" sz="1600" b="1" i="1" baseline="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c>
                  <a:txBody>
                    <a:bodyPr/>
                    <a:lstStyle/>
                    <a:p>
                      <a:pPr algn="ctr">
                        <a:spcAft>
                          <a:spcPts val="0"/>
                        </a:spcAft>
                      </a:pPr>
                      <a:r>
                        <a:rPr lang="en-SG" sz="1400" b="1" kern="1200" smtClean="0">
                          <a:solidFill>
                            <a:srgbClr val="000099"/>
                          </a:solidFill>
                          <a:effectLst/>
                          <a:latin typeface="Calibri" panose="020F0502020204030204" charset="0"/>
                          <a:cs typeface="Calibri" panose="020F0502020204030204" charset="0"/>
                        </a:rPr>
                        <a:t>Sec 1</a:t>
                      </a:r>
                      <a:endParaRPr lang="en-SG" sz="1400" b="1" i="0">
                        <a:solidFill>
                          <a:srgbClr val="000099"/>
                        </a:solidFill>
                        <a:effectLst/>
                        <a:latin typeface="Calibri" panose="020F0502020204030204" charset="0"/>
                        <a:ea typeface="Times New Roman" panose="02020603050405020304"/>
                        <a:cs typeface="Calibri" panose="020F0502020204030204" charset="0"/>
                      </a:endParaRPr>
                    </a:p>
                  </a:txBody>
                  <a:tcPr marL="36195" marR="36195" marT="72000" marB="7200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800000"/>
            <a:ext cx="3960000" cy="1247586"/>
          </a:xfrm>
        </p:spPr>
        <p:txBody>
          <a:bodyPr wrap="square" lIns="360000" tIns="252000" rIns="360000" bIns="252000" anchor="t" anchorCtr="0">
            <a:spAutoFit/>
            <a:scene3d>
              <a:camera prst="orthographicFront"/>
              <a:lightRig rig="threePt" dir="t"/>
            </a:scene3d>
            <a:sp3d extrusionH="38100">
              <a:bevelT w="50800" h="50800"/>
            </a:sp3d>
          </a:bodyPr>
          <a:lstStyle/>
          <a:p>
            <a:r>
              <a:rPr lang="en-SG" sz="2400" b="1" spc="1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55</a:t>
            </a:r>
            <a:r>
              <a:rPr lang="en-SG" sz="2400" b="1" spc="100" baseline="300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th</a:t>
            </a:r>
            <a:r>
              <a:rPr lang="en-SG" sz="2400" b="1" spc="1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 Company</a:t>
            </a:r>
            <a:br>
              <a:rPr lang="en-SG" sz="2400" b="1" spc="1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2400" b="1" spc="100" dirty="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GIRLS</a:t>
            </a:r>
            <a:r>
              <a:rPr lang="en-SG" sz="2400" b="1" spc="1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 BRIGADE</a:t>
            </a:r>
            <a:endParaRPr lang="en-SG" sz="2400" b="1" spc="1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0" y="0"/>
            <a:ext cx="9144000" cy="2004716"/>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SG" sz="4400" b="1" i="0" u="none" strike="noStrike" kern="1200" cap="all" spc="600" normalizeH="0" baseline="0" noProof="0" dirty="0" smtClean="0">
                <a:ln>
                  <a:noFill/>
                </a:ln>
                <a:solidFill>
                  <a:srgbClr val="EEECE1">
                    <a:lumMod val="5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rPr>
              <a:t>Scholarship 2020</a:t>
            </a:r>
            <a:endParaRPr kumimoji="0" lang="en-SG" sz="4400" b="1" i="0" u="none" strike="noStrike" kern="1200" cap="all" spc="600" normalizeH="0" baseline="0" noProof="0" dirty="0" smtClean="0">
              <a:ln>
                <a:noFill/>
              </a:ln>
              <a:solidFill>
                <a:srgbClr val="EEECE1">
                  <a:lumMod val="5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defRPr/>
            </a:pPr>
            <a:r>
              <a:rPr lang="en-SG" sz="4400" b="1" cap="all" spc="600" dirty="0" smtClean="0">
                <a:solidFill>
                  <a:srgbClr val="EEECE1">
                    <a:lumMod val="50000"/>
                  </a:srgbClr>
                </a:solidFill>
                <a:effectLst>
                  <a:glow rad="88900">
                    <a:prstClr val="white">
                      <a:alpha val="80000"/>
                    </a:prstClr>
                  </a:glow>
                </a:effectLst>
                <a:latin typeface="Arial Black" panose="020B0A04020102020204" pitchFamily="34" charset="0"/>
                <a:ea typeface="Verdana" panose="020B0604030504040204" pitchFamily="34" charset="0"/>
                <a:cs typeface="Arial" panose="020B0604020202020204" pitchFamily="34" charset="0"/>
              </a:rPr>
              <a:t>Recipients</a:t>
            </a:r>
            <a:endParaRPr lang="en-SG" sz="4400" b="1" cap="all" spc="600" dirty="0" smtClean="0">
              <a:solidFill>
                <a:srgbClr val="EEECE1">
                  <a:lumMod val="50000"/>
                </a:srgbClr>
              </a:solidFill>
              <a:effectLst>
                <a:glow rad="88900">
                  <a:prstClr val="white">
                    <a:alpha val="80000"/>
                  </a:prstClr>
                </a:glow>
              </a:effectLst>
              <a:latin typeface="Arial Black" panose="020B0A040201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defRPr/>
            </a:pPr>
            <a:r>
              <a:rPr lang="en-SG" sz="2000" b="1" cap="all" spc="600" smtClean="0">
                <a:solidFill>
                  <a:srgbClr val="EEECE1">
                    <a:lumMod val="50000"/>
                  </a:srgbClr>
                </a:solidFill>
                <a:effectLst>
                  <a:glow rad="88900">
                    <a:prstClr val="white">
                      <a:alpha val="80000"/>
                    </a:prstClr>
                  </a:glow>
                </a:effectLst>
                <a:latin typeface="Arial Black" panose="020B0A04020102020204" pitchFamily="34" charset="0"/>
                <a:ea typeface="Verdana" panose="020B0604030504040204" pitchFamily="34" charset="0"/>
                <a:cs typeface="Arial" panose="020B0604020202020204" pitchFamily="34" charset="0"/>
              </a:rPr>
              <a:t>14 AUGUST 2020</a:t>
            </a:r>
            <a:endParaRPr kumimoji="0" lang="en-SG" sz="2000" b="1" i="0" u="none" strike="noStrike" kern="1200" cap="all" spc="600" normalizeH="0" baseline="0" noProof="0" dirty="0">
              <a:ln>
                <a:noFill/>
              </a:ln>
              <a:solidFill>
                <a:srgbClr val="EEECE1">
                  <a:lumMod val="5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endParaRPr>
          </a:p>
        </p:txBody>
      </p:sp>
      <p:graphicFrame>
        <p:nvGraphicFramePr>
          <p:cNvPr id="5" name="Table 4"/>
          <p:cNvGraphicFramePr>
            <a:graphicFrameLocks noGrp="1"/>
          </p:cNvGraphicFramePr>
          <p:nvPr/>
        </p:nvGraphicFramePr>
        <p:xfrm>
          <a:off x="360000" y="2880000"/>
          <a:ext cx="3960000" cy="1721492"/>
        </p:xfrm>
        <a:graphic>
          <a:graphicData uri="http://schemas.openxmlformats.org/drawingml/2006/table">
            <a:tbl>
              <a:tblPr firstCol="1" bandRow="1">
                <a:tableStyleId>{21E4AEA4-8DFA-4A89-87EB-49C32662AFE0}</a:tableStyleId>
              </a:tblPr>
              <a:tblGrid>
                <a:gridCol w="720000"/>
                <a:gridCol w="2520000"/>
                <a:gridCol w="720000"/>
              </a:tblGrid>
              <a:tr h="430373">
                <a:tc>
                  <a:txBody>
                    <a:bodyPr/>
                    <a:lstStyle/>
                    <a:p>
                      <a:pPr algn="ctr">
                        <a:spcAft>
                          <a:spcPts val="0"/>
                        </a:spcAft>
                      </a:pPr>
                      <a:r>
                        <a:rPr lang="en-SG" sz="1400" b="1" smtClean="0">
                          <a:effectLst/>
                          <a:latin typeface="Calibri" panose="020F0502020204030204" charset="0"/>
                          <a:cs typeface="Calibri" panose="020F0502020204030204" charset="0"/>
                        </a:rPr>
                        <a:t>SGT</a:t>
                      </a:r>
                      <a:endParaRPr lang="en-SG" sz="1400" b="1"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fr-FR" sz="1400" b="1" spc="0" dirty="0">
                          <a:solidFill>
                            <a:srgbClr val="000099"/>
                          </a:solidFill>
                          <a:effectLst/>
                          <a:latin typeface="Calibri" panose="020F0502020204030204" charset="0"/>
                          <a:cs typeface="Calibri" panose="020F0502020204030204" charset="0"/>
                        </a:rPr>
                        <a:t>Chew Xin Rui Cheryl</a:t>
                      </a:r>
                      <a:endParaRPr lang="en-SG" sz="1600" b="1" i="1" spc="0"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spc="0" smtClean="0">
                          <a:solidFill>
                            <a:srgbClr val="000099"/>
                          </a:solidFill>
                          <a:effectLst/>
                          <a:latin typeface="Calibri" panose="020F0502020204030204" charset="0"/>
                          <a:cs typeface="Calibri" panose="020F0502020204030204" charset="0"/>
                        </a:rPr>
                        <a:t>Sec 4</a:t>
                      </a:r>
                      <a:endParaRPr lang="en-SG" sz="1400" b="1" i="0"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r h="430373">
                <a:tc>
                  <a:txBody>
                    <a:bodyPr/>
                    <a:lstStyle/>
                    <a:p>
                      <a:pPr algn="ctr">
                        <a:spcAft>
                          <a:spcPts val="0"/>
                        </a:spcAft>
                      </a:pPr>
                      <a:r>
                        <a:rPr lang="en-SG" sz="1400" b="1" smtClean="0">
                          <a:effectLst/>
                          <a:latin typeface="Calibri" panose="020F0502020204030204" charset="0"/>
                          <a:cs typeface="Calibri" panose="020F0502020204030204" charset="0"/>
                        </a:rPr>
                        <a:t>CPL</a:t>
                      </a:r>
                      <a:endParaRPr lang="en-SG" sz="1400" b="1"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fr-FR" sz="1400" b="1" spc="-50" baseline="0" dirty="0">
                          <a:solidFill>
                            <a:srgbClr val="000099"/>
                          </a:solidFill>
                          <a:effectLst/>
                          <a:latin typeface="Calibri" panose="020F0502020204030204" charset="0"/>
                          <a:cs typeface="Calibri" panose="020F0502020204030204" charset="0"/>
                        </a:rPr>
                        <a:t>Rodriguez </a:t>
                      </a:r>
                      <a:r>
                        <a:rPr lang="fr-FR" sz="1400" b="1" spc="-50" baseline="0" dirty="0" err="1">
                          <a:solidFill>
                            <a:srgbClr val="000099"/>
                          </a:solidFill>
                          <a:effectLst/>
                          <a:latin typeface="Calibri" panose="020F0502020204030204" charset="0"/>
                          <a:cs typeface="Calibri" panose="020F0502020204030204" charset="0"/>
                        </a:rPr>
                        <a:t>Kristiana</a:t>
                      </a:r>
                      <a:r>
                        <a:rPr lang="fr-FR" sz="1400" b="1" spc="-50" baseline="0" dirty="0">
                          <a:solidFill>
                            <a:srgbClr val="000099"/>
                          </a:solidFill>
                          <a:effectLst/>
                          <a:latin typeface="Calibri" panose="020F0502020204030204" charset="0"/>
                          <a:cs typeface="Calibri" panose="020F0502020204030204" charset="0"/>
                        </a:rPr>
                        <a:t> Danielle </a:t>
                      </a:r>
                      <a:r>
                        <a:rPr lang="fr-FR" sz="1400" b="1" spc="-50" baseline="0" dirty="0" err="1">
                          <a:solidFill>
                            <a:srgbClr val="000099"/>
                          </a:solidFill>
                          <a:effectLst/>
                          <a:latin typeface="Calibri" panose="020F0502020204030204" charset="0"/>
                          <a:cs typeface="Calibri" panose="020F0502020204030204" charset="0"/>
                        </a:rPr>
                        <a:t>Nuelan</a:t>
                      </a:r>
                      <a:endParaRPr lang="en-SG" sz="1600" b="1" i="1" spc="-50" baseline="0"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kern="1200" spc="-50" baseline="0" smtClean="0">
                          <a:solidFill>
                            <a:srgbClr val="000099"/>
                          </a:solidFill>
                          <a:effectLst/>
                          <a:latin typeface="Calibri" panose="020F0502020204030204" charset="0"/>
                          <a:cs typeface="Calibri" panose="020F0502020204030204" charset="0"/>
                        </a:rPr>
                        <a:t>Sec 3</a:t>
                      </a:r>
                      <a:endParaRPr lang="en-SG" sz="1400" b="1" i="0" spc="-50" baseline="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r h="430373">
                <a:tc>
                  <a:txBody>
                    <a:bodyPr/>
                    <a:lstStyle/>
                    <a:p>
                      <a:pPr algn="ctr">
                        <a:spcAft>
                          <a:spcPts val="0"/>
                        </a:spcAft>
                      </a:pPr>
                      <a:r>
                        <a:rPr lang="en-SG" sz="1400" b="1" smtClean="0">
                          <a:effectLst/>
                          <a:latin typeface="Calibri" panose="020F0502020204030204" charset="0"/>
                          <a:cs typeface="Calibri" panose="020F0502020204030204" charset="0"/>
                        </a:rPr>
                        <a:t>LCP</a:t>
                      </a:r>
                      <a:endParaRPr lang="en-SG" sz="1400" b="1"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fr-FR" sz="1400" b="1" spc="0" err="1">
                          <a:solidFill>
                            <a:srgbClr val="000099"/>
                          </a:solidFill>
                          <a:effectLst/>
                          <a:latin typeface="Calibri" panose="020F0502020204030204" charset="0"/>
                          <a:cs typeface="Calibri" panose="020F0502020204030204" charset="0"/>
                        </a:rPr>
                        <a:t>Srihitha</a:t>
                      </a:r>
                      <a:r>
                        <a:rPr lang="fr-FR" sz="1400" b="1" spc="0">
                          <a:solidFill>
                            <a:srgbClr val="000099"/>
                          </a:solidFill>
                          <a:effectLst/>
                          <a:latin typeface="Calibri" panose="020F0502020204030204" charset="0"/>
                          <a:cs typeface="Calibri" panose="020F0502020204030204" charset="0"/>
                        </a:rPr>
                        <a:t> </a:t>
                      </a:r>
                      <a:r>
                        <a:rPr lang="fr-FR" sz="1400" b="1" spc="0" err="1">
                          <a:solidFill>
                            <a:srgbClr val="000099"/>
                          </a:solidFill>
                          <a:effectLst/>
                          <a:latin typeface="Calibri" panose="020F0502020204030204" charset="0"/>
                          <a:cs typeface="Calibri" panose="020F0502020204030204" charset="0"/>
                        </a:rPr>
                        <a:t>Reddy</a:t>
                      </a:r>
                      <a:r>
                        <a:rPr lang="fr-FR" sz="1400" b="1" spc="0">
                          <a:solidFill>
                            <a:srgbClr val="000099"/>
                          </a:solidFill>
                          <a:effectLst/>
                          <a:latin typeface="Calibri" panose="020F0502020204030204" charset="0"/>
                          <a:cs typeface="Calibri" panose="020F0502020204030204" charset="0"/>
                        </a:rPr>
                        <a:t> </a:t>
                      </a:r>
                      <a:r>
                        <a:rPr lang="fr-FR" sz="1400" b="1" spc="0" err="1">
                          <a:solidFill>
                            <a:srgbClr val="000099"/>
                          </a:solidFill>
                          <a:effectLst/>
                          <a:latin typeface="Calibri" panose="020F0502020204030204" charset="0"/>
                          <a:cs typeface="Calibri" panose="020F0502020204030204" charset="0"/>
                        </a:rPr>
                        <a:t>Mulumudi</a:t>
                      </a:r>
                      <a:endParaRPr lang="en-SG" sz="1600" b="1" i="1"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kern="1200" spc="0" smtClean="0">
                          <a:solidFill>
                            <a:srgbClr val="000099"/>
                          </a:solidFill>
                          <a:effectLst/>
                          <a:latin typeface="Calibri" panose="020F0502020204030204" charset="0"/>
                          <a:cs typeface="Calibri" panose="020F0502020204030204" charset="0"/>
                        </a:rPr>
                        <a:t>Sec 2</a:t>
                      </a:r>
                      <a:endParaRPr lang="en-SG" sz="1400" b="1" i="0"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r h="430373">
                <a:tc>
                  <a:txBody>
                    <a:bodyPr/>
                    <a:lstStyle/>
                    <a:p>
                      <a:pPr algn="ctr">
                        <a:spcAft>
                          <a:spcPts val="0"/>
                        </a:spcAft>
                      </a:pPr>
                      <a:r>
                        <a:rPr lang="en-SG" sz="1400" b="1" smtClean="0">
                          <a:effectLst/>
                          <a:latin typeface="Calibri" panose="020F0502020204030204" charset="0"/>
                          <a:cs typeface="Calibri" panose="020F0502020204030204" charset="0"/>
                        </a:rPr>
                        <a:t>PTE</a:t>
                      </a:r>
                      <a:endParaRPr lang="en-SG" sz="1400" b="1"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fr-FR" sz="1400" b="1" spc="0">
                          <a:solidFill>
                            <a:srgbClr val="000099"/>
                          </a:solidFill>
                          <a:effectLst/>
                          <a:latin typeface="Calibri" panose="020F0502020204030204" charset="0"/>
                          <a:cs typeface="Calibri" panose="020F0502020204030204" charset="0"/>
                        </a:rPr>
                        <a:t>Sarah </a:t>
                      </a:r>
                      <a:r>
                        <a:rPr lang="fr-FR" sz="1400" b="1" spc="0" err="1">
                          <a:solidFill>
                            <a:srgbClr val="000099"/>
                          </a:solidFill>
                          <a:effectLst/>
                          <a:latin typeface="Calibri" panose="020F0502020204030204" charset="0"/>
                          <a:cs typeface="Calibri" panose="020F0502020204030204" charset="0"/>
                        </a:rPr>
                        <a:t>Binte</a:t>
                      </a:r>
                      <a:r>
                        <a:rPr lang="fr-FR" sz="1400" b="1" spc="0">
                          <a:solidFill>
                            <a:srgbClr val="000099"/>
                          </a:solidFill>
                          <a:effectLst/>
                          <a:latin typeface="Calibri" panose="020F0502020204030204" charset="0"/>
                          <a:cs typeface="Calibri" panose="020F0502020204030204" charset="0"/>
                        </a:rPr>
                        <a:t> </a:t>
                      </a:r>
                      <a:r>
                        <a:rPr lang="fr-FR" sz="1400" b="1" spc="0" err="1">
                          <a:solidFill>
                            <a:srgbClr val="000099"/>
                          </a:solidFill>
                          <a:effectLst/>
                          <a:latin typeface="Calibri" panose="020F0502020204030204" charset="0"/>
                          <a:cs typeface="Calibri" panose="020F0502020204030204" charset="0"/>
                        </a:rPr>
                        <a:t>Jumari</a:t>
                      </a:r>
                      <a:endParaRPr lang="en-SG" sz="1600" b="1" i="1"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kern="1200" spc="0" dirty="0" smtClean="0">
                          <a:solidFill>
                            <a:srgbClr val="000099"/>
                          </a:solidFill>
                          <a:effectLst/>
                          <a:latin typeface="Calibri" panose="020F0502020204030204" charset="0"/>
                          <a:cs typeface="Calibri" panose="020F0502020204030204" charset="0"/>
                        </a:rPr>
                        <a:t>Sec 1</a:t>
                      </a:r>
                      <a:endParaRPr lang="en-SG" sz="1400" b="1" i="0" spc="0"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bl>
          </a:graphicData>
        </a:graphic>
      </p:graphicFrame>
      <p:sp>
        <p:nvSpPr>
          <p:cNvPr id="6" name="Title 1"/>
          <p:cNvSpPr txBox="1"/>
          <p:nvPr/>
        </p:nvSpPr>
        <p:spPr>
          <a:xfrm>
            <a:off x="4824000" y="1800000"/>
            <a:ext cx="3960000" cy="1247586"/>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defRPr/>
            </a:pPr>
            <a:r>
              <a:rPr kumimoji="0" lang="en-SG" sz="2400" b="1" i="0" u="none" strike="noStrike" kern="1200" cap="none" spc="100" normalizeH="0" baseline="0" noProof="0" dirty="0" smtClean="0">
                <a:ln>
                  <a:noFill/>
                </a:ln>
                <a:solidFill>
                  <a:srgbClr val="1F497D">
                    <a:lumMod val="60000"/>
                    <a:lumOff val="4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rPr>
              <a:t>47</a:t>
            </a:r>
            <a:r>
              <a:rPr kumimoji="0" lang="en-SG" sz="2400" b="1" i="0" u="none" strike="noStrike" kern="1200" cap="none" spc="100" normalizeH="0" baseline="30000" noProof="0" dirty="0" smtClean="0">
                <a:ln>
                  <a:noFill/>
                </a:ln>
                <a:solidFill>
                  <a:srgbClr val="1F497D">
                    <a:lumMod val="60000"/>
                    <a:lumOff val="4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rPr>
              <a:t>th</a:t>
            </a:r>
            <a:r>
              <a:rPr kumimoji="0" lang="en-SG" sz="2400" b="1" i="0" u="none" strike="noStrike" kern="1200" cap="none" spc="100" normalizeH="0" baseline="0" noProof="0" dirty="0" smtClean="0">
                <a:ln>
                  <a:noFill/>
                </a:ln>
                <a:solidFill>
                  <a:srgbClr val="1F497D">
                    <a:lumMod val="60000"/>
                    <a:lumOff val="4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rPr>
              <a:t> Company</a:t>
            </a:r>
            <a:endParaRPr kumimoji="0" lang="en-SG" sz="2400" b="1" i="0" u="none" strike="noStrike" kern="1200" cap="none" spc="100" normalizeH="0" baseline="0" noProof="0" dirty="0" smtClean="0">
              <a:ln>
                <a:noFill/>
              </a:ln>
              <a:solidFill>
                <a:srgbClr val="1F497D">
                  <a:lumMod val="60000"/>
                  <a:lumOff val="4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defRPr/>
            </a:pPr>
            <a:r>
              <a:rPr kumimoji="0" lang="en-SG" sz="2400" b="1" i="0" u="none" strike="noStrike" kern="1200" cap="none" spc="100" normalizeH="0" baseline="0" noProof="0" dirty="0" smtClean="0">
                <a:ln>
                  <a:noFill/>
                </a:ln>
                <a:solidFill>
                  <a:srgbClr val="1F497D">
                    <a:lumMod val="60000"/>
                    <a:lumOff val="4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rPr>
              <a:t>BOYS</a:t>
            </a:r>
            <a:r>
              <a:rPr kumimoji="0" lang="en-SG" sz="2400" b="1" i="0" u="none" strike="noStrike" kern="1200" cap="none" spc="100" normalizeH="0" baseline="0" noProof="0" dirty="0">
                <a:ln>
                  <a:noFill/>
                </a:ln>
                <a:solidFill>
                  <a:srgbClr val="1F497D">
                    <a:lumMod val="60000"/>
                    <a:lumOff val="4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rPr>
              <a:t>’ BRIGADE</a:t>
            </a:r>
            <a:endParaRPr kumimoji="0" lang="en-SG" sz="2400" b="1" i="0" u="none" strike="noStrike" kern="1200" cap="none" spc="100" normalizeH="0" baseline="0" noProof="0" dirty="0">
              <a:ln>
                <a:noFill/>
              </a:ln>
              <a:solidFill>
                <a:srgbClr val="1F497D">
                  <a:lumMod val="60000"/>
                  <a:lumOff val="40000"/>
                </a:srgbClr>
              </a:solidFill>
              <a:effectLst>
                <a:glow rad="88900">
                  <a:prstClr val="white">
                    <a:alpha val="80000"/>
                  </a:prstClr>
                </a:glow>
              </a:effectLst>
              <a:uLnTx/>
              <a:uFillTx/>
              <a:latin typeface="Arial Black" panose="020B0A04020102020204" pitchFamily="34" charset="0"/>
              <a:ea typeface="Verdana" panose="020B0604030504040204" pitchFamily="34" charset="0"/>
              <a:cs typeface="Arial" panose="020B0604020202020204" pitchFamily="34" charset="0"/>
            </a:endParaRPr>
          </a:p>
        </p:txBody>
      </p:sp>
      <p:graphicFrame>
        <p:nvGraphicFramePr>
          <p:cNvPr id="7" name="Table 6"/>
          <p:cNvGraphicFramePr>
            <a:graphicFrameLocks noGrp="1"/>
          </p:cNvGraphicFramePr>
          <p:nvPr/>
        </p:nvGraphicFramePr>
        <p:xfrm>
          <a:off x="4824000" y="2880000"/>
          <a:ext cx="3960000" cy="1717440"/>
        </p:xfrm>
        <a:graphic>
          <a:graphicData uri="http://schemas.openxmlformats.org/drawingml/2006/table">
            <a:tbl>
              <a:tblPr firstCol="1" bandRow="1">
                <a:tableStyleId>{5C22544A-7EE6-4342-B048-85BDC9FD1C3A}</a:tableStyleId>
              </a:tblPr>
              <a:tblGrid>
                <a:gridCol w="720000"/>
                <a:gridCol w="2520000"/>
                <a:gridCol w="720000"/>
              </a:tblGrid>
              <a:tr h="0">
                <a:tc>
                  <a:txBody>
                    <a:bodyPr/>
                    <a:lstStyle/>
                    <a:p>
                      <a:pPr algn="ctr">
                        <a:spcAft>
                          <a:spcPts val="0"/>
                        </a:spcAft>
                      </a:pPr>
                      <a:r>
                        <a:rPr lang="en-SG" sz="1400" i="0" smtClean="0">
                          <a:effectLst/>
                          <a:latin typeface="Calibri" panose="020F0502020204030204" charset="0"/>
                          <a:ea typeface="Times New Roman" panose="02020603050405020304"/>
                          <a:cs typeface="Calibri" panose="020F0502020204030204" charset="0"/>
                        </a:rPr>
                        <a:t>SSG</a:t>
                      </a:r>
                      <a:endParaRPr lang="en-SG" sz="1400"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en-US" sz="1400" b="1" i="0" spc="0">
                          <a:solidFill>
                            <a:srgbClr val="000099"/>
                          </a:solidFill>
                          <a:effectLst/>
                          <a:latin typeface="Calibri" panose="020F0502020204030204" charset="0"/>
                          <a:ea typeface="Times New Roman" panose="02020603050405020304"/>
                          <a:cs typeface="Calibri" panose="020F0502020204030204" charset="0"/>
                        </a:rPr>
                        <a:t>Alvin Leong Jun Kit</a:t>
                      </a:r>
                      <a:endParaRPr lang="en-SG" sz="1400" b="1" i="0"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i="0" spc="0" smtClean="0">
                          <a:solidFill>
                            <a:srgbClr val="000099"/>
                          </a:solidFill>
                          <a:effectLst/>
                          <a:latin typeface="Calibri" panose="020F0502020204030204" charset="0"/>
                          <a:ea typeface="Times New Roman" panose="02020603050405020304"/>
                          <a:cs typeface="Calibri" panose="020F0502020204030204" charset="0"/>
                        </a:rPr>
                        <a:t>Sec 4</a:t>
                      </a:r>
                      <a:endParaRPr lang="en-SG" sz="1400" b="1" i="0"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r h="0">
                <a:tc>
                  <a:txBody>
                    <a:bodyPr/>
                    <a:lstStyle/>
                    <a:p>
                      <a:pPr algn="ctr">
                        <a:spcAft>
                          <a:spcPts val="0"/>
                        </a:spcAft>
                      </a:pPr>
                      <a:r>
                        <a:rPr lang="en-SG" sz="1400" i="0" smtClean="0">
                          <a:effectLst/>
                          <a:latin typeface="Calibri" panose="020F0502020204030204" charset="0"/>
                          <a:ea typeface="Times New Roman" panose="02020603050405020304"/>
                          <a:cs typeface="Calibri" panose="020F0502020204030204" charset="0"/>
                        </a:rPr>
                        <a:t>SGT</a:t>
                      </a:r>
                      <a:endParaRPr lang="en-SG" sz="1400"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en-SG" sz="1400" b="1" i="0" spc="0" dirty="0">
                          <a:solidFill>
                            <a:srgbClr val="000099"/>
                          </a:solidFill>
                          <a:effectLst/>
                          <a:latin typeface="Calibri" panose="020F0502020204030204" charset="0"/>
                          <a:ea typeface="Times New Roman" panose="02020603050405020304"/>
                          <a:cs typeface="Calibri" panose="020F0502020204030204" charset="0"/>
                        </a:rPr>
                        <a:t>Braden </a:t>
                      </a:r>
                      <a:r>
                        <a:rPr lang="en-SG" sz="1400" b="1" i="0" spc="0" dirty="0" err="1">
                          <a:solidFill>
                            <a:srgbClr val="000099"/>
                          </a:solidFill>
                          <a:effectLst/>
                          <a:latin typeface="Calibri" panose="020F0502020204030204" charset="0"/>
                          <a:ea typeface="Times New Roman" panose="02020603050405020304"/>
                          <a:cs typeface="Calibri" panose="020F0502020204030204" charset="0"/>
                        </a:rPr>
                        <a:t>Phua</a:t>
                      </a:r>
                      <a:r>
                        <a:rPr lang="en-SG" sz="1400" b="1" i="0" spc="0" dirty="0">
                          <a:solidFill>
                            <a:srgbClr val="000099"/>
                          </a:solidFill>
                          <a:effectLst/>
                          <a:latin typeface="Calibri" panose="020F0502020204030204" charset="0"/>
                          <a:ea typeface="Times New Roman" panose="02020603050405020304"/>
                          <a:cs typeface="Calibri" panose="020F0502020204030204" charset="0"/>
                        </a:rPr>
                        <a:t> Chai </a:t>
                      </a:r>
                      <a:r>
                        <a:rPr lang="en-SG" sz="1400" b="1" i="0" spc="0" dirty="0" err="1">
                          <a:solidFill>
                            <a:srgbClr val="000099"/>
                          </a:solidFill>
                          <a:effectLst/>
                          <a:latin typeface="Calibri" panose="020F0502020204030204" charset="0"/>
                          <a:ea typeface="Times New Roman" panose="02020603050405020304"/>
                          <a:cs typeface="Calibri" panose="020F0502020204030204" charset="0"/>
                        </a:rPr>
                        <a:t>Ee</a:t>
                      </a:r>
                      <a:endParaRPr lang="en-SG" sz="1400" b="1" i="0" spc="0"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i="0" kern="1200" spc="0" smtClean="0">
                          <a:solidFill>
                            <a:srgbClr val="000099"/>
                          </a:solidFill>
                          <a:effectLst/>
                          <a:latin typeface="Calibri" panose="020F0502020204030204" charset="0"/>
                          <a:ea typeface="Times New Roman" panose="02020603050405020304"/>
                          <a:cs typeface="Calibri" panose="020F0502020204030204" charset="0"/>
                        </a:rPr>
                        <a:t>Sec 3</a:t>
                      </a:r>
                      <a:endParaRPr lang="en-SG" sz="1400" b="1" i="0"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r h="0">
                <a:tc>
                  <a:txBody>
                    <a:bodyPr/>
                    <a:lstStyle/>
                    <a:p>
                      <a:pPr algn="ctr">
                        <a:spcAft>
                          <a:spcPts val="0"/>
                        </a:spcAft>
                      </a:pPr>
                      <a:r>
                        <a:rPr lang="en-SG" sz="1400" i="0" smtClean="0">
                          <a:effectLst/>
                          <a:latin typeface="Calibri" panose="020F0502020204030204" charset="0"/>
                          <a:ea typeface="Times New Roman" panose="02020603050405020304"/>
                          <a:cs typeface="Calibri" panose="020F0502020204030204" charset="0"/>
                        </a:rPr>
                        <a:t>LCP</a:t>
                      </a:r>
                      <a:endParaRPr lang="en-SG" sz="1400"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en-SG" sz="1400" b="1" i="0" spc="0" dirty="0">
                          <a:solidFill>
                            <a:srgbClr val="000099"/>
                          </a:solidFill>
                          <a:effectLst/>
                          <a:latin typeface="Calibri" panose="020F0502020204030204" charset="0"/>
                          <a:ea typeface="Times New Roman" panose="02020603050405020304"/>
                          <a:cs typeface="Calibri" panose="020F0502020204030204" charset="0"/>
                        </a:rPr>
                        <a:t>Josh Yeo </a:t>
                      </a:r>
                      <a:r>
                        <a:rPr lang="en-SG" sz="1400" b="1" i="0" spc="0" dirty="0" err="1">
                          <a:solidFill>
                            <a:srgbClr val="000099"/>
                          </a:solidFill>
                          <a:effectLst/>
                          <a:latin typeface="Calibri" panose="020F0502020204030204" charset="0"/>
                          <a:ea typeface="Times New Roman" panose="02020603050405020304"/>
                          <a:cs typeface="Calibri" panose="020F0502020204030204" charset="0"/>
                        </a:rPr>
                        <a:t>Dingxuan</a:t>
                      </a:r>
                      <a:endParaRPr lang="en-SG" sz="1400" b="1" i="0" spc="0"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i="0" kern="1200" spc="0" smtClean="0">
                          <a:solidFill>
                            <a:srgbClr val="000099"/>
                          </a:solidFill>
                          <a:effectLst/>
                          <a:latin typeface="Calibri" panose="020F0502020204030204" charset="0"/>
                          <a:ea typeface="Times New Roman" panose="02020603050405020304"/>
                          <a:cs typeface="Calibri" panose="020F0502020204030204" charset="0"/>
                        </a:rPr>
                        <a:t>Sec 2</a:t>
                      </a:r>
                      <a:endParaRPr lang="en-SG" sz="1400" b="1" i="0" spc="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r h="0">
                <a:tc>
                  <a:txBody>
                    <a:bodyPr/>
                    <a:lstStyle/>
                    <a:p>
                      <a:pPr algn="ctr">
                        <a:spcAft>
                          <a:spcPts val="0"/>
                        </a:spcAft>
                      </a:pPr>
                      <a:r>
                        <a:rPr lang="en-SG" sz="1400" i="0" smtClean="0">
                          <a:effectLst/>
                          <a:latin typeface="Calibri" panose="020F0502020204030204" charset="0"/>
                          <a:ea typeface="Times New Roman" panose="02020603050405020304"/>
                          <a:cs typeface="Calibri" panose="020F0502020204030204" charset="0"/>
                        </a:rPr>
                        <a:t>PTE</a:t>
                      </a:r>
                      <a:endParaRPr lang="en-SG" sz="1400" i="0">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l">
                        <a:spcAft>
                          <a:spcPts val="0"/>
                        </a:spcAft>
                      </a:pPr>
                      <a:r>
                        <a:rPr lang="en-SG" sz="1400" b="1" i="0" spc="0" dirty="0" err="1">
                          <a:solidFill>
                            <a:srgbClr val="000099"/>
                          </a:solidFill>
                          <a:effectLst/>
                          <a:latin typeface="Calibri" panose="020F0502020204030204" charset="0"/>
                          <a:ea typeface="Times New Roman" panose="02020603050405020304"/>
                          <a:cs typeface="Calibri" panose="020F0502020204030204" charset="0"/>
                        </a:rPr>
                        <a:t>Peh</a:t>
                      </a:r>
                      <a:r>
                        <a:rPr lang="en-SG" sz="1400" b="1" i="0" spc="0" dirty="0">
                          <a:solidFill>
                            <a:srgbClr val="000099"/>
                          </a:solidFill>
                          <a:effectLst/>
                          <a:latin typeface="Calibri" panose="020F0502020204030204" charset="0"/>
                          <a:ea typeface="Times New Roman" panose="02020603050405020304"/>
                          <a:cs typeface="Calibri" panose="020F0502020204030204" charset="0"/>
                        </a:rPr>
                        <a:t> Jun Liang Jordon</a:t>
                      </a:r>
                      <a:endParaRPr lang="en-SG" sz="1400" b="1" i="0" spc="0"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c>
                  <a:txBody>
                    <a:bodyPr/>
                    <a:lstStyle/>
                    <a:p>
                      <a:pPr algn="ctr">
                        <a:spcAft>
                          <a:spcPts val="0"/>
                        </a:spcAft>
                      </a:pPr>
                      <a:r>
                        <a:rPr lang="en-SG" sz="1400" b="1" i="0" kern="1200" spc="0" dirty="0" smtClean="0">
                          <a:solidFill>
                            <a:srgbClr val="000099"/>
                          </a:solidFill>
                          <a:effectLst/>
                          <a:latin typeface="Calibri" panose="020F0502020204030204" charset="0"/>
                          <a:ea typeface="Times New Roman" panose="02020603050405020304"/>
                          <a:cs typeface="Calibri" panose="020F0502020204030204" charset="0"/>
                        </a:rPr>
                        <a:t>Sec 1</a:t>
                      </a:r>
                      <a:endParaRPr lang="en-SG" sz="1400" b="1" i="0" spc="0" dirty="0">
                        <a:solidFill>
                          <a:srgbClr val="000099"/>
                        </a:solidFill>
                        <a:effectLst/>
                        <a:latin typeface="Calibri" panose="020F0502020204030204" charset="0"/>
                        <a:ea typeface="Times New Roman" panose="02020603050405020304"/>
                        <a:cs typeface="Calibri" panose="020F0502020204030204" charset="0"/>
                      </a:endParaRPr>
                    </a:p>
                  </a:txBody>
                  <a:tcPr marL="36195" marR="36195" marT="108000" marB="10800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4000"/>
                            </p:stCondLst>
                            <p:childTnLst>
                              <p:par>
                                <p:cTn id="8" presetID="2" presetClass="entr" presetSubtype="9"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5000"/>
                            </p:stCondLst>
                            <p:childTnLst>
                              <p:par>
                                <p:cTn id="17" presetID="22" presetClass="entr" presetSubtype="1" fill="hold"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par>
                                <p:cTn id="20" presetID="22" presetClass="entr" presetSubtype="1"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493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260000" rIns="360000" bIns="360000" rtlCol="0" anchor="t" anchorCtr="0">
            <a:spAutoFit/>
          </a:bodyPr>
          <a:lstStyle/>
          <a:p>
            <a:pPr marL="720090" indent="-720090" algn="just">
              <a:lnSpc>
                <a:spcPct val="130000"/>
              </a:lnSpc>
              <a:spcAft>
                <a:spcPts val="4200"/>
              </a:spcAft>
            </a:pPr>
            <a:r>
              <a:rPr lang="en-US" sz="2800" b="1" spc="200" dirty="0" smtClean="0">
                <a:latin typeface="Calibri" panose="020F0502020204030204"/>
                <a:cs typeface="Calibri" panose="020F0502020204030204"/>
              </a:rPr>
              <a:t>❶</a:t>
            </a:r>
            <a:r>
              <a:rPr lang="en-US" sz="2800" b="1" spc="200" dirty="0" smtClean="0">
                <a:latin typeface="Arial" panose="020B0604020202020204" pitchFamily="34" charset="0"/>
                <a:cs typeface="Arial" panose="020B0604020202020204" pitchFamily="34" charset="0"/>
              </a:rPr>
              <a:t>	Gift </a:t>
            </a:r>
            <a:r>
              <a:rPr lang="en-US" sz="2800" b="1" spc="200" dirty="0">
                <a:latin typeface="Arial" panose="020B0604020202020204" pitchFamily="34" charset="0"/>
                <a:cs typeface="Arial" panose="020B0604020202020204" pitchFamily="34" charset="0"/>
              </a:rPr>
              <a:t>of </a:t>
            </a:r>
            <a:r>
              <a:rPr lang="en-US" sz="2800" b="1" spc="200" dirty="0" smtClean="0">
                <a:latin typeface="Arial" panose="020B0604020202020204" pitchFamily="34" charset="0"/>
                <a:cs typeface="Arial" panose="020B0604020202020204" pitchFamily="34" charset="0"/>
              </a:rPr>
              <a:t>HAND SANITIZERS </a:t>
            </a:r>
            <a:r>
              <a:rPr lang="en-US" sz="2800" b="1" spc="200" dirty="0">
                <a:latin typeface="Arial" panose="020B0604020202020204" pitchFamily="34" charset="0"/>
                <a:cs typeface="Arial" panose="020B0604020202020204" pitchFamily="34" charset="0"/>
              </a:rPr>
              <a:t>to </a:t>
            </a:r>
            <a:r>
              <a:rPr lang="en-US" sz="2800" b="1" spc="200" dirty="0" smtClean="0">
                <a:latin typeface="Arial" panose="020B0604020202020204" pitchFamily="34" charset="0"/>
                <a:cs typeface="Arial" panose="020B0604020202020204" pitchFamily="34" charset="0"/>
              </a:rPr>
              <a:t>entire school </a:t>
            </a:r>
            <a:r>
              <a:rPr lang="en-US" sz="2800" b="1" spc="200" smtClean="0">
                <a:latin typeface="Arial" panose="020B0604020202020204" pitchFamily="34" charset="0"/>
                <a:cs typeface="Arial" panose="020B0604020202020204" pitchFamily="34" charset="0"/>
              </a:rPr>
              <a:t>staff - </a:t>
            </a:r>
            <a:r>
              <a:rPr lang="en-US" sz="2800" b="1" spc="200" dirty="0" smtClean="0">
                <a:latin typeface="Arial" panose="020B0604020202020204" pitchFamily="34" charset="0"/>
                <a:cs typeface="Arial" panose="020B0604020202020204" pitchFamily="34" charset="0"/>
              </a:rPr>
              <a:t>teaching </a:t>
            </a:r>
            <a:r>
              <a:rPr lang="en-US" sz="2800" b="1" spc="200" dirty="0">
                <a:latin typeface="Arial" panose="020B0604020202020204" pitchFamily="34" charset="0"/>
                <a:cs typeface="Arial" panose="020B0604020202020204" pitchFamily="34" charset="0"/>
              </a:rPr>
              <a:t>&amp; </a:t>
            </a:r>
            <a:r>
              <a:rPr lang="en-US" sz="2800" b="1" spc="200" dirty="0" smtClean="0">
                <a:latin typeface="Arial" panose="020B0604020202020204" pitchFamily="34" charset="0"/>
                <a:cs typeface="Arial" panose="020B0604020202020204" pitchFamily="34" charset="0"/>
              </a:rPr>
              <a:t>non-teaching </a:t>
            </a:r>
            <a:r>
              <a:rPr lang="en-US" sz="2000" b="1" spc="100" smtClean="0">
                <a:latin typeface="Arial" panose="020B0604020202020204" pitchFamily="34" charset="0"/>
                <a:cs typeface="Arial" panose="020B0604020202020204" pitchFamily="34" charset="0"/>
              </a:rPr>
              <a:t>(30 </a:t>
            </a:r>
            <a:r>
              <a:rPr lang="en-US" sz="2000" b="1" spc="100" dirty="0" smtClean="0">
                <a:latin typeface="Arial" panose="020B0604020202020204" pitchFamily="34" charset="0"/>
                <a:cs typeface="Arial" panose="020B0604020202020204" pitchFamily="34" charset="0"/>
              </a:rPr>
              <a:t>March </a:t>
            </a:r>
            <a:r>
              <a:rPr lang="en-US" sz="2000" b="1" spc="100" smtClean="0">
                <a:latin typeface="Arial" panose="020B0604020202020204" pitchFamily="34" charset="0"/>
                <a:cs typeface="Arial" panose="020B0604020202020204" pitchFamily="34" charset="0"/>
              </a:rPr>
              <a:t>2020 - </a:t>
            </a:r>
            <a:r>
              <a:rPr lang="en-US" sz="2000" b="1" spc="100" dirty="0" smtClean="0">
                <a:latin typeface="Arial" panose="020B0604020202020204" pitchFamily="34" charset="0"/>
                <a:cs typeface="Arial" panose="020B0604020202020204" pitchFamily="34" charset="0"/>
              </a:rPr>
              <a:t>just before circuit-breaker kicked in)</a:t>
            </a:r>
            <a:endParaRPr lang="en-US" sz="2000" b="1" spc="100" dirty="0" smtClean="0">
              <a:latin typeface="Arial" panose="020B0604020202020204" pitchFamily="34" charset="0"/>
              <a:cs typeface="Arial" panose="020B0604020202020204" pitchFamily="34" charset="0"/>
            </a:endParaRPr>
          </a:p>
          <a:p>
            <a:pPr marL="720090" indent="-720090" algn="just">
              <a:lnSpc>
                <a:spcPct val="130000"/>
              </a:lnSpc>
              <a:spcAft>
                <a:spcPts val="4200"/>
              </a:spcAft>
            </a:pPr>
            <a:r>
              <a:rPr lang="en-US" sz="2800" b="1" spc="200" dirty="0">
                <a:cs typeface="Calibri" panose="020F0502020204030204"/>
              </a:rPr>
              <a:t>❷</a:t>
            </a:r>
            <a:r>
              <a:rPr lang="en-US" sz="2800" b="1" spc="200" dirty="0" smtClean="0">
                <a:latin typeface="Arial" panose="020B0604020202020204" pitchFamily="34" charset="0"/>
                <a:cs typeface="Arial" panose="020B0604020202020204" pitchFamily="34" charset="0"/>
              </a:rPr>
              <a:t>	BLESSING </a:t>
            </a:r>
            <a:r>
              <a:rPr lang="en-US" sz="2800" b="1" spc="200" dirty="0">
                <a:latin typeface="Arial" panose="020B0604020202020204" pitchFamily="34" charset="0"/>
                <a:cs typeface="Arial" panose="020B0604020202020204" pitchFamily="34" charset="0"/>
              </a:rPr>
              <a:t>of Canteen </a:t>
            </a:r>
            <a:r>
              <a:rPr lang="en-US" sz="2800" b="1" spc="200" smtClean="0">
                <a:latin typeface="Arial" panose="020B0604020202020204" pitchFamily="34" charset="0"/>
                <a:cs typeface="Arial" panose="020B0604020202020204" pitchFamily="34" charset="0"/>
              </a:rPr>
              <a:t>Operators</a:t>
            </a:r>
            <a:r>
              <a:rPr lang="en-US" sz="2800" b="1" spc="200">
                <a:latin typeface="Arial" panose="020B0604020202020204" pitchFamily="34" charset="0"/>
                <a:cs typeface="Arial" panose="020B0604020202020204" pitchFamily="34" charset="0"/>
              </a:rPr>
              <a:t> </a:t>
            </a:r>
            <a:r>
              <a:rPr lang="en-US" sz="2800" b="1" spc="200" smtClean="0">
                <a:latin typeface="Arial" panose="020B0604020202020204" pitchFamily="34" charset="0"/>
                <a:cs typeface="Arial" panose="020B0604020202020204" pitchFamily="34" charset="0"/>
              </a:rPr>
              <a:t>- </a:t>
            </a:r>
            <a:r>
              <a:rPr lang="en-US" sz="2800" b="1" spc="200" dirty="0" smtClean="0">
                <a:latin typeface="Arial" panose="020B0604020202020204" pitchFamily="34" charset="0"/>
                <a:cs typeface="Arial" panose="020B0604020202020204" pitchFamily="34" charset="0"/>
              </a:rPr>
              <a:t>Cards </a:t>
            </a:r>
            <a:r>
              <a:rPr lang="en-US" sz="2800" b="1" spc="200" dirty="0">
                <a:latin typeface="Arial" panose="020B0604020202020204" pitchFamily="34" charset="0"/>
                <a:cs typeface="Arial" panose="020B0604020202020204" pitchFamily="34" charset="0"/>
              </a:rPr>
              <a:t>&amp; </a:t>
            </a:r>
            <a:r>
              <a:rPr lang="en-US" sz="2800" b="1" spc="200" dirty="0" smtClean="0">
                <a:latin typeface="Arial" panose="020B0604020202020204" pitchFamily="34" charset="0"/>
                <a:cs typeface="Arial" panose="020B0604020202020204" pitchFamily="34" charset="0"/>
              </a:rPr>
              <a:t>Cash </a:t>
            </a:r>
            <a:r>
              <a:rPr lang="en-US" sz="2000" b="1" spc="200" smtClean="0">
                <a:latin typeface="Arial" panose="020B0604020202020204" pitchFamily="34" charset="0"/>
                <a:cs typeface="Arial" panose="020B0604020202020204" pitchFamily="34" charset="0"/>
              </a:rPr>
              <a:t>(14 &amp; 24 August 2020)</a:t>
            </a:r>
            <a:endParaRPr lang="en-SG" sz="2000" b="1" spc="200" dirty="0">
              <a:latin typeface="Arial" panose="020B0604020202020204" pitchFamily="34" charset="0"/>
              <a:cs typeface="Arial" panose="020B0604020202020204" pitchFamily="34" charset="0"/>
            </a:endParaRPr>
          </a:p>
        </p:txBody>
      </p:sp>
      <p:sp>
        <p:nvSpPr>
          <p:cNvPr id="6" name="Title 1"/>
          <p:cNvSpPr txBox="1"/>
          <p:nvPr/>
        </p:nvSpPr>
        <p:spPr>
          <a:xfrm>
            <a:off x="0" y="0"/>
            <a:ext cx="9144000" cy="100136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b="1" cap="all" spc="5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20</a:t>
            </a:r>
            <a:r>
              <a:rPr lang="en-SG" sz="3200" b="1" cap="all" spc="50" baseline="300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th</a:t>
            </a:r>
            <a:r>
              <a:rPr lang="en-SG" sz="3200" b="1" cap="all" spc="5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 Anniversary Projects 2020</a:t>
            </a:r>
            <a:endParaRPr lang="en-SG" sz="3200" b="1" cap="all" spc="5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000"/>
                                        <p:tgtEl>
                                          <p:spTgt spid="4">
                                            <p:txEl>
                                              <p:pRg st="0" end="0"/>
                                            </p:txEl>
                                          </p:spTgt>
                                        </p:tgtEl>
                                      </p:cBhvr>
                                    </p:animEffect>
                                  </p:childTnLst>
                                </p:cTn>
                              </p:par>
                            </p:childTnLst>
                          </p:cTn>
                        </p:par>
                        <p:par>
                          <p:cTn id="14" fill="hold">
                            <p:stCondLst>
                              <p:cond delay="2750"/>
                            </p:stCondLst>
                            <p:childTnLst>
                              <p:par>
                                <p:cTn id="15" presetID="22" presetClass="entr" presetSubtype="8" fill="hold" grpId="0" nodeType="afterEffect">
                                  <p:stCondLst>
                                    <p:cond delay="10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778907"/>
            <a:ext cx="9144000" cy="4364593"/>
          </a:xfrm>
          <a:prstGeom prst="rect">
            <a:avLst/>
          </a:prstGeom>
        </p:spPr>
        <p:txBody>
          <a:bodyPr wrap="square" lIns="360000" tIns="252000" rIns="360000" bIns="252000" anchor="b" anchorCtr="0">
            <a:spAutoFit/>
          </a:bodyPr>
          <a:lstStyle/>
          <a:p>
            <a:pPr lvl="0" algn="ctr">
              <a:lnSpc>
                <a:spcPct val="110000"/>
              </a:lnSpc>
              <a:spcAft>
                <a:spcPts val="1800"/>
              </a:spcAft>
            </a:pPr>
            <a:r>
              <a:rPr lang="en-US" sz="2400" b="1" spc="100" smtClean="0">
                <a:solidFill>
                  <a:schemeClr val="bg1"/>
                </a:solidFill>
                <a:latin typeface="Arial" panose="020B0604020202020204" pitchFamily="34" charset="0"/>
                <a:cs typeface="Arial" panose="020B0604020202020204" pitchFamily="34" charset="0"/>
              </a:rPr>
              <a:t>Great </a:t>
            </a:r>
            <a:r>
              <a:rPr lang="en-US" sz="2400" b="1" spc="100" dirty="0">
                <a:solidFill>
                  <a:schemeClr val="bg1"/>
                </a:solidFill>
                <a:latin typeface="Arial" panose="020B0604020202020204" pitchFamily="34" charset="0"/>
                <a:cs typeface="Arial" panose="020B0604020202020204" pitchFamily="34" charset="0"/>
              </a:rPr>
              <a:t>God who </a:t>
            </a:r>
            <a:r>
              <a:rPr lang="en-US" sz="2400" b="1" spc="100" dirty="0" err="1">
                <a:solidFill>
                  <a:schemeClr val="bg1"/>
                </a:solidFill>
                <a:latin typeface="Arial" panose="020B0604020202020204" pitchFamily="34" charset="0"/>
                <a:cs typeface="Arial" panose="020B0604020202020204" pitchFamily="34" charset="0"/>
              </a:rPr>
              <a:t>knowest</a:t>
            </a:r>
            <a:r>
              <a:rPr lang="en-US" sz="2400" b="1" spc="100" dirty="0">
                <a:solidFill>
                  <a:schemeClr val="bg1"/>
                </a:solidFill>
                <a:latin typeface="Arial" panose="020B0604020202020204" pitchFamily="34" charset="0"/>
                <a:cs typeface="Arial" panose="020B0604020202020204" pitchFamily="34" charset="0"/>
              </a:rPr>
              <a:t> all </a:t>
            </a:r>
            <a:r>
              <a:rPr lang="en-US" sz="2400" b="1" spc="100">
                <a:solidFill>
                  <a:schemeClr val="bg1"/>
                </a:solidFill>
                <a:latin typeface="Arial" panose="020B0604020202020204" pitchFamily="34" charset="0"/>
                <a:cs typeface="Arial" panose="020B0604020202020204" pitchFamily="34" charset="0"/>
              </a:rPr>
              <a:t>our </a:t>
            </a:r>
            <a:r>
              <a:rPr lang="en-US" sz="2400" b="1" spc="100" smtClean="0">
                <a:solidFill>
                  <a:schemeClr val="bg1"/>
                </a:solidFill>
                <a:latin typeface="Arial" panose="020B0604020202020204" pitchFamily="34" charset="0"/>
                <a:cs typeface="Arial" panose="020B0604020202020204" pitchFamily="34" charset="0"/>
              </a:rPr>
              <a:t>needs</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Bless </a:t>
            </a:r>
            <a:r>
              <a:rPr lang="en-US" sz="2400" b="1" spc="100" dirty="0">
                <a:solidFill>
                  <a:schemeClr val="bg1"/>
                </a:solidFill>
                <a:latin typeface="Arial" panose="020B0604020202020204" pitchFamily="34" charset="0"/>
                <a:cs typeface="Arial" panose="020B0604020202020204" pitchFamily="34" charset="0"/>
              </a:rPr>
              <a:t>Thou our watch and guard our </a:t>
            </a:r>
            <a:r>
              <a:rPr lang="en-US" sz="2400" b="1" spc="100">
                <a:solidFill>
                  <a:schemeClr val="bg1"/>
                </a:solidFill>
                <a:latin typeface="Arial" panose="020B0604020202020204" pitchFamily="34" charset="0"/>
                <a:cs typeface="Arial" panose="020B0604020202020204" pitchFamily="34" charset="0"/>
              </a:rPr>
              <a:t>sleep</a:t>
            </a:r>
            <a:r>
              <a:rPr lang="en-US" sz="2400" b="1" spc="100" smtClean="0">
                <a:solidFill>
                  <a:schemeClr val="bg1"/>
                </a:solidFill>
                <a:latin typeface="Arial" panose="020B0604020202020204" pitchFamily="34" charset="0"/>
                <a:cs typeface="Arial" panose="020B0604020202020204" pitchFamily="34" charset="0"/>
              </a:rPr>
              <a:t>;</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Forgive </a:t>
            </a:r>
            <a:r>
              <a:rPr lang="en-US" sz="2400" b="1" spc="100" dirty="0">
                <a:solidFill>
                  <a:schemeClr val="bg1"/>
                </a:solidFill>
                <a:latin typeface="Arial" panose="020B0604020202020204" pitchFamily="34" charset="0"/>
                <a:cs typeface="Arial" panose="020B0604020202020204" pitchFamily="34" charset="0"/>
              </a:rPr>
              <a:t>our sins of thought and </a:t>
            </a:r>
            <a:r>
              <a:rPr lang="en-US" sz="2400" b="1" spc="100">
                <a:solidFill>
                  <a:schemeClr val="bg1"/>
                </a:solidFill>
                <a:latin typeface="Arial" panose="020B0604020202020204" pitchFamily="34" charset="0"/>
                <a:cs typeface="Arial" panose="020B0604020202020204" pitchFamily="34" charset="0"/>
              </a:rPr>
              <a:t>deed</a:t>
            </a:r>
            <a:r>
              <a:rPr lang="en-US" sz="2400" b="1" spc="100" smtClean="0">
                <a:solidFill>
                  <a:schemeClr val="bg1"/>
                </a:solidFill>
                <a:latin typeface="Arial" panose="020B0604020202020204" pitchFamily="34" charset="0"/>
                <a:cs typeface="Arial" panose="020B0604020202020204" pitchFamily="34" charset="0"/>
              </a:rPr>
              <a:t>,</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And </a:t>
            </a:r>
            <a:r>
              <a:rPr lang="en-US" sz="2400" b="1" spc="100" dirty="0">
                <a:solidFill>
                  <a:schemeClr val="bg1"/>
                </a:solidFill>
                <a:latin typeface="Arial" panose="020B0604020202020204" pitchFamily="34" charset="0"/>
                <a:cs typeface="Arial" panose="020B0604020202020204" pitchFamily="34" charset="0"/>
              </a:rPr>
              <a:t>in Thy peace Thy servants </a:t>
            </a:r>
            <a:r>
              <a:rPr lang="en-US" sz="2400" b="1" spc="100">
                <a:solidFill>
                  <a:schemeClr val="bg1"/>
                </a:solidFill>
                <a:latin typeface="Arial" panose="020B0604020202020204" pitchFamily="34" charset="0"/>
                <a:cs typeface="Arial" panose="020B0604020202020204" pitchFamily="34" charset="0"/>
              </a:rPr>
              <a:t>keep</a:t>
            </a:r>
            <a:r>
              <a:rPr lang="en-US" sz="2400" b="1" spc="100" smtClean="0">
                <a:solidFill>
                  <a:schemeClr val="bg1"/>
                </a:solidFill>
                <a:latin typeface="Arial" panose="020B0604020202020204" pitchFamily="34" charset="0"/>
                <a:cs typeface="Arial" panose="020B0604020202020204" pitchFamily="34" charset="0"/>
              </a:rPr>
              <a:t>.</a:t>
            </a:r>
            <a:endParaRPr lang="en-US" sz="2400" b="1" spc="100" smtClean="0">
              <a:solidFill>
                <a:schemeClr val="bg1"/>
              </a:solidFill>
              <a:latin typeface="Arial" panose="020B0604020202020204" pitchFamily="34" charset="0"/>
              <a:cs typeface="Arial" panose="020B0604020202020204" pitchFamily="34" charset="0"/>
            </a:endParaRPr>
          </a:p>
          <a:p>
            <a:pPr lvl="0" algn="ctr">
              <a:lnSpc>
                <a:spcPct val="110000"/>
              </a:lnSpc>
              <a:spcAft>
                <a:spcPts val="1800"/>
              </a:spcAft>
            </a:pPr>
            <a:r>
              <a:rPr lang="en-US" sz="2400" b="1" spc="100" smtClean="0">
                <a:solidFill>
                  <a:schemeClr val="bg1"/>
                </a:solidFill>
                <a:latin typeface="Arial" panose="020B0604020202020204" pitchFamily="34" charset="0"/>
                <a:cs typeface="Arial" panose="020B0604020202020204" pitchFamily="34" charset="0"/>
              </a:rPr>
              <a:t>We </a:t>
            </a:r>
            <a:r>
              <a:rPr lang="en-US" sz="2400" b="1" spc="100" dirty="0">
                <a:solidFill>
                  <a:schemeClr val="bg1"/>
                </a:solidFill>
                <a:latin typeface="Arial" panose="020B0604020202020204" pitchFamily="34" charset="0"/>
                <a:cs typeface="Arial" panose="020B0604020202020204" pitchFamily="34" charset="0"/>
              </a:rPr>
              <a:t>thank Thee for the day </a:t>
            </a:r>
            <a:r>
              <a:rPr lang="en-US" sz="2400" b="1" spc="100">
                <a:solidFill>
                  <a:schemeClr val="bg1"/>
                </a:solidFill>
                <a:latin typeface="Arial" panose="020B0604020202020204" pitchFamily="34" charset="0"/>
                <a:cs typeface="Arial" panose="020B0604020202020204" pitchFamily="34" charset="0"/>
              </a:rPr>
              <a:t>that's </a:t>
            </a:r>
            <a:r>
              <a:rPr lang="en-US" sz="2400" b="1" spc="100" smtClean="0">
                <a:solidFill>
                  <a:schemeClr val="bg1"/>
                </a:solidFill>
                <a:latin typeface="Arial" panose="020B0604020202020204" pitchFamily="34" charset="0"/>
                <a:cs typeface="Arial" panose="020B0604020202020204" pitchFamily="34" charset="0"/>
              </a:rPr>
              <a:t>done</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We </a:t>
            </a:r>
            <a:r>
              <a:rPr lang="en-US" sz="2400" b="1" spc="100" dirty="0">
                <a:solidFill>
                  <a:schemeClr val="bg1"/>
                </a:solidFill>
                <a:latin typeface="Arial" panose="020B0604020202020204" pitchFamily="34" charset="0"/>
                <a:cs typeface="Arial" panose="020B0604020202020204" pitchFamily="34" charset="0"/>
              </a:rPr>
              <a:t>trust Thee for the days to </a:t>
            </a:r>
            <a:r>
              <a:rPr lang="en-US" sz="2400" b="1" spc="100">
                <a:solidFill>
                  <a:schemeClr val="bg1"/>
                </a:solidFill>
                <a:latin typeface="Arial" panose="020B0604020202020204" pitchFamily="34" charset="0"/>
                <a:cs typeface="Arial" panose="020B0604020202020204" pitchFamily="34" charset="0"/>
              </a:rPr>
              <a:t>be</a:t>
            </a:r>
            <a:r>
              <a:rPr lang="en-US" sz="2400" b="1" spc="100" smtClean="0">
                <a:solidFill>
                  <a:schemeClr val="bg1"/>
                </a:solidFill>
                <a:latin typeface="Arial" panose="020B0604020202020204" pitchFamily="34" charset="0"/>
                <a:cs typeface="Arial" panose="020B0604020202020204" pitchFamily="34" charset="0"/>
              </a:rPr>
              <a:t>;</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Thy </a:t>
            </a:r>
            <a:r>
              <a:rPr lang="en-US" sz="2400" b="1" spc="100" dirty="0">
                <a:solidFill>
                  <a:schemeClr val="bg1"/>
                </a:solidFill>
                <a:latin typeface="Arial" panose="020B0604020202020204" pitchFamily="34" charset="0"/>
                <a:cs typeface="Arial" panose="020B0604020202020204" pitchFamily="34" charset="0"/>
              </a:rPr>
              <a:t>love we learn in Christ Thy </a:t>
            </a:r>
            <a:r>
              <a:rPr lang="en-US" sz="2400" b="1" spc="100">
                <a:solidFill>
                  <a:schemeClr val="bg1"/>
                </a:solidFill>
                <a:latin typeface="Arial" panose="020B0604020202020204" pitchFamily="34" charset="0"/>
                <a:cs typeface="Arial" panose="020B0604020202020204" pitchFamily="34" charset="0"/>
              </a:rPr>
              <a:t>Son</a:t>
            </a:r>
            <a:r>
              <a:rPr lang="en-US" sz="2400" b="1" spc="100" smtClean="0">
                <a:solidFill>
                  <a:schemeClr val="bg1"/>
                </a:solidFill>
                <a:latin typeface="Arial" panose="020B0604020202020204" pitchFamily="34" charset="0"/>
                <a:cs typeface="Arial" panose="020B0604020202020204" pitchFamily="34" charset="0"/>
              </a:rPr>
              <a:t>,</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O </a:t>
            </a:r>
            <a:r>
              <a:rPr lang="en-US" sz="2400" b="1" spc="100" dirty="0">
                <a:solidFill>
                  <a:schemeClr val="bg1"/>
                </a:solidFill>
                <a:latin typeface="Arial" panose="020B0604020202020204" pitchFamily="34" charset="0"/>
                <a:cs typeface="Arial" panose="020B0604020202020204" pitchFamily="34" charset="0"/>
              </a:rPr>
              <a:t>may we all His glory </a:t>
            </a:r>
            <a:r>
              <a:rPr lang="en-US" sz="2400" b="1" spc="100">
                <a:solidFill>
                  <a:schemeClr val="bg1"/>
                </a:solidFill>
                <a:latin typeface="Arial" panose="020B0604020202020204" pitchFamily="34" charset="0"/>
                <a:cs typeface="Arial" panose="020B0604020202020204" pitchFamily="34" charset="0"/>
              </a:rPr>
              <a:t>see</a:t>
            </a:r>
            <a:r>
              <a:rPr lang="en-US" sz="2400" b="1" spc="100" smtClean="0">
                <a:solidFill>
                  <a:schemeClr val="bg1"/>
                </a:solidFill>
                <a:latin typeface="Arial" panose="020B0604020202020204" pitchFamily="34" charset="0"/>
                <a:cs typeface="Arial" panose="020B0604020202020204" pitchFamily="34" charset="0"/>
              </a:rPr>
              <a:t>!</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AMEN.</a:t>
            </a:r>
            <a:endParaRPr kumimoji="0" lang="en-US" sz="2400" b="0" i="0" u="none" strike="noStrike" kern="1200" cap="none" spc="10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Title 1"/>
          <p:cNvSpPr txBox="1"/>
          <p:nvPr/>
        </p:nvSpPr>
        <p:spPr>
          <a:xfrm>
            <a:off x="0" y="0"/>
            <a:ext cx="9144000" cy="100136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b="1" cap="all" spc="60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VESPER </a:t>
            </a:r>
            <a:r>
              <a:rPr lang="en-SG" sz="3200" b="1" cap="all" spc="6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 </a:t>
            </a:r>
            <a:r>
              <a:rPr lang="en-SG" sz="3200" b="1" cap="all" spc="60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BOYS’ </a:t>
            </a:r>
            <a:r>
              <a:rPr lang="en-SG" sz="3200" b="1" cap="all" spc="6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a:t>
            </a:r>
            <a:endParaRPr lang="en-SG" sz="3200" b="1" cap="all" spc="6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42"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5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0" y="778907"/>
            <a:ext cx="9144000" cy="4364593"/>
          </a:xfrm>
          <a:prstGeom prst="rect">
            <a:avLst/>
          </a:prstGeom>
        </p:spPr>
        <p:txBody>
          <a:bodyPr wrap="square" lIns="360000" tIns="252000" rIns="360000" bIns="252000" anchor="b" anchorCtr="0">
            <a:spAutoFit/>
          </a:bodyPr>
          <a:lstStyle/>
          <a:p>
            <a:pPr algn="ctr">
              <a:lnSpc>
                <a:spcPct val="110000"/>
              </a:lnSpc>
              <a:spcAft>
                <a:spcPts val="1800"/>
              </a:spcAft>
            </a:pPr>
            <a:r>
              <a:rPr lang="en-US" sz="2400" b="1" spc="100" smtClean="0">
                <a:solidFill>
                  <a:schemeClr val="bg1"/>
                </a:solidFill>
                <a:latin typeface="Arial" panose="020B0604020202020204" pitchFamily="34" charset="0"/>
                <a:cs typeface="Arial" panose="020B0604020202020204" pitchFamily="34" charset="0"/>
              </a:rPr>
              <a:t>Captain </a:t>
            </a:r>
            <a:r>
              <a:rPr lang="en-US" sz="2400" b="1" spc="100">
                <a:solidFill>
                  <a:schemeClr val="bg1"/>
                </a:solidFill>
                <a:latin typeface="Arial" panose="020B0604020202020204" pitchFamily="34" charset="0"/>
                <a:cs typeface="Arial" panose="020B0604020202020204" pitchFamily="34" charset="0"/>
              </a:rPr>
              <a:t>Divine</a:t>
            </a:r>
            <a:r>
              <a:rPr lang="en-US" sz="2400" b="1" spc="100" smtClean="0">
                <a:solidFill>
                  <a:schemeClr val="bg1"/>
                </a:solidFill>
                <a:latin typeface="Arial" panose="020B0604020202020204" pitchFamily="34" charset="0"/>
                <a:cs typeface="Arial" panose="020B0604020202020204" pitchFamily="34" charset="0"/>
              </a:rPr>
              <a:t>,</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Our </a:t>
            </a:r>
            <a:r>
              <a:rPr lang="en-US" sz="2400" b="1" spc="100" dirty="0">
                <a:solidFill>
                  <a:schemeClr val="bg1"/>
                </a:solidFill>
                <a:latin typeface="Arial" panose="020B0604020202020204" pitchFamily="34" charset="0"/>
                <a:cs typeface="Arial" panose="020B0604020202020204" pitchFamily="34" charset="0"/>
              </a:rPr>
              <a:t>work is </a:t>
            </a:r>
            <a:r>
              <a:rPr lang="en-US" sz="2400" b="1" spc="100">
                <a:solidFill>
                  <a:schemeClr val="bg1"/>
                </a:solidFill>
                <a:latin typeface="Arial" panose="020B0604020202020204" pitchFamily="34" charset="0"/>
                <a:cs typeface="Arial" panose="020B0604020202020204" pitchFamily="34" charset="0"/>
              </a:rPr>
              <a:t>now </a:t>
            </a:r>
            <a:r>
              <a:rPr lang="en-US" sz="2400" b="1" spc="100" smtClean="0">
                <a:solidFill>
                  <a:schemeClr val="bg1"/>
                </a:solidFill>
                <a:latin typeface="Arial" panose="020B0604020202020204" pitchFamily="34" charset="0"/>
                <a:cs typeface="Arial" panose="020B0604020202020204" pitchFamily="34" charset="0"/>
              </a:rPr>
              <a:t>complete...</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And </a:t>
            </a:r>
            <a:r>
              <a:rPr lang="en-US" sz="2400" b="1" spc="100" dirty="0">
                <a:solidFill>
                  <a:schemeClr val="bg1"/>
                </a:solidFill>
                <a:latin typeface="Arial" panose="020B0604020202020204" pitchFamily="34" charset="0"/>
                <a:cs typeface="Arial" panose="020B0604020202020204" pitchFamily="34" charset="0"/>
              </a:rPr>
              <a:t>ere we </a:t>
            </a:r>
            <a:r>
              <a:rPr lang="en-US" sz="2400" b="1" spc="100">
                <a:solidFill>
                  <a:schemeClr val="bg1"/>
                </a:solidFill>
                <a:latin typeface="Arial" panose="020B0604020202020204" pitchFamily="34" charset="0"/>
                <a:cs typeface="Arial" panose="020B0604020202020204" pitchFamily="34" charset="0"/>
              </a:rPr>
              <a:t>part</a:t>
            </a:r>
            <a:r>
              <a:rPr lang="en-US" sz="2400" b="1" spc="100" smtClean="0">
                <a:solidFill>
                  <a:schemeClr val="bg1"/>
                </a:solidFill>
                <a:latin typeface="Arial" panose="020B0604020202020204" pitchFamily="34" charset="0"/>
                <a:cs typeface="Arial" panose="020B0604020202020204" pitchFamily="34" charset="0"/>
              </a:rPr>
              <a:t>,</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We </a:t>
            </a:r>
            <a:r>
              <a:rPr lang="en-US" sz="2400" b="1" spc="100" dirty="0">
                <a:solidFill>
                  <a:schemeClr val="bg1"/>
                </a:solidFill>
                <a:latin typeface="Arial" panose="020B0604020202020204" pitchFamily="34" charset="0"/>
                <a:cs typeface="Arial" panose="020B0604020202020204" pitchFamily="34" charset="0"/>
              </a:rPr>
              <a:t>gather at </a:t>
            </a:r>
            <a:r>
              <a:rPr lang="en-US" sz="2400" b="1" spc="100">
                <a:solidFill>
                  <a:schemeClr val="bg1"/>
                </a:solidFill>
                <a:latin typeface="Arial" panose="020B0604020202020204" pitchFamily="34" charset="0"/>
                <a:cs typeface="Arial" panose="020B0604020202020204" pitchFamily="34" charset="0"/>
              </a:rPr>
              <a:t>Thy </a:t>
            </a:r>
            <a:r>
              <a:rPr lang="en-US" sz="2400" b="1" spc="100" smtClean="0">
                <a:solidFill>
                  <a:schemeClr val="bg1"/>
                </a:solidFill>
                <a:latin typeface="Arial" panose="020B0604020202020204" pitchFamily="34" charset="0"/>
                <a:cs typeface="Arial" panose="020B0604020202020204" pitchFamily="34" charset="0"/>
              </a:rPr>
              <a:t>feet</a:t>
            </a:r>
            <a:endParaRPr lang="en-US" sz="2400" b="1" spc="100" smtClean="0">
              <a:solidFill>
                <a:schemeClr val="bg1"/>
              </a:solidFill>
              <a:latin typeface="Arial" panose="020B0604020202020204" pitchFamily="34" charset="0"/>
              <a:cs typeface="Arial" panose="020B0604020202020204" pitchFamily="34" charset="0"/>
            </a:endParaRPr>
          </a:p>
          <a:p>
            <a:pPr algn="ctr">
              <a:lnSpc>
                <a:spcPct val="110000"/>
              </a:lnSpc>
              <a:spcAft>
                <a:spcPts val="1800"/>
              </a:spcAft>
            </a:pPr>
            <a:r>
              <a:rPr lang="en-US" sz="2400" b="1" spc="100" smtClean="0">
                <a:solidFill>
                  <a:schemeClr val="bg1"/>
                </a:solidFill>
                <a:latin typeface="Arial" panose="020B0604020202020204" pitchFamily="34" charset="0"/>
                <a:cs typeface="Arial" panose="020B0604020202020204" pitchFamily="34" charset="0"/>
              </a:rPr>
              <a:t>To </a:t>
            </a:r>
            <a:r>
              <a:rPr lang="en-US" sz="2400" b="1" spc="100" dirty="0">
                <a:solidFill>
                  <a:schemeClr val="bg1"/>
                </a:solidFill>
                <a:latin typeface="Arial" panose="020B0604020202020204" pitchFamily="34" charset="0"/>
                <a:cs typeface="Arial" panose="020B0604020202020204" pitchFamily="34" charset="0"/>
              </a:rPr>
              <a:t>give our </a:t>
            </a:r>
            <a:r>
              <a:rPr lang="en-US" sz="2400" b="1" spc="100" dirty="0" err="1">
                <a:solidFill>
                  <a:schemeClr val="bg1"/>
                </a:solidFill>
                <a:latin typeface="Arial" panose="020B0604020202020204" pitchFamily="34" charset="0"/>
                <a:cs typeface="Arial" panose="020B0604020202020204" pitchFamily="34" charset="0"/>
              </a:rPr>
              <a:t>labours</a:t>
            </a:r>
            <a:r>
              <a:rPr lang="en-US" sz="2400" b="1" spc="100" dirty="0">
                <a:solidFill>
                  <a:schemeClr val="bg1"/>
                </a:solidFill>
                <a:latin typeface="Arial" panose="020B0604020202020204" pitchFamily="34" charset="0"/>
                <a:cs typeface="Arial" panose="020B0604020202020204" pitchFamily="34" charset="0"/>
              </a:rPr>
              <a:t> and ourselves </a:t>
            </a:r>
            <a:r>
              <a:rPr lang="en-US" sz="2400" b="1" spc="100">
                <a:solidFill>
                  <a:schemeClr val="bg1"/>
                </a:solidFill>
                <a:latin typeface="Arial" panose="020B0604020202020204" pitchFamily="34" charset="0"/>
                <a:cs typeface="Arial" panose="020B0604020202020204" pitchFamily="34" charset="0"/>
              </a:rPr>
              <a:t>to </a:t>
            </a:r>
            <a:r>
              <a:rPr lang="en-US" sz="2400" b="1" spc="100" smtClean="0">
                <a:solidFill>
                  <a:schemeClr val="bg1"/>
                </a:solidFill>
                <a:latin typeface="Arial" panose="020B0604020202020204" pitchFamily="34" charset="0"/>
                <a:cs typeface="Arial" panose="020B0604020202020204" pitchFamily="34" charset="0"/>
              </a:rPr>
              <a:t>Thee –</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Without </a:t>
            </a:r>
            <a:r>
              <a:rPr lang="en-US" sz="2400" b="1" spc="100" dirty="0">
                <a:solidFill>
                  <a:schemeClr val="bg1"/>
                </a:solidFill>
                <a:latin typeface="Arial" panose="020B0604020202020204" pitchFamily="34" charset="0"/>
                <a:cs typeface="Arial" panose="020B0604020202020204" pitchFamily="34" charset="0"/>
              </a:rPr>
              <a:t>reserve, </a:t>
            </a:r>
            <a:r>
              <a:rPr lang="en-US" sz="2400" b="1" spc="100">
                <a:solidFill>
                  <a:schemeClr val="bg1"/>
                </a:solidFill>
                <a:latin typeface="Arial" panose="020B0604020202020204" pitchFamily="34" charset="0"/>
                <a:cs typeface="Arial" panose="020B0604020202020204" pitchFamily="34" charset="0"/>
              </a:rPr>
              <a:t>Thy </a:t>
            </a:r>
            <a:r>
              <a:rPr lang="en-US" sz="2400" b="1" spc="100" smtClean="0">
                <a:solidFill>
                  <a:schemeClr val="bg1"/>
                </a:solidFill>
                <a:latin typeface="Arial" panose="020B0604020202020204" pitchFamily="34" charset="0"/>
                <a:cs typeface="Arial" panose="020B0604020202020204" pitchFamily="34" charset="0"/>
              </a:rPr>
              <a:t>cause-to-serve...</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O </a:t>
            </a:r>
            <a:r>
              <a:rPr lang="en-US" sz="2400" b="1" spc="100" dirty="0">
                <a:solidFill>
                  <a:schemeClr val="bg1"/>
                </a:solidFill>
                <a:latin typeface="Arial" panose="020B0604020202020204" pitchFamily="34" charset="0"/>
                <a:cs typeface="Arial" panose="020B0604020202020204" pitchFamily="34" charset="0"/>
              </a:rPr>
              <a:t>Captain hear us as we pledge </a:t>
            </a:r>
            <a:r>
              <a:rPr lang="en-US" sz="2400" b="1" spc="100">
                <a:solidFill>
                  <a:schemeClr val="bg1"/>
                </a:solidFill>
                <a:latin typeface="Arial" panose="020B0604020202020204" pitchFamily="34" charset="0"/>
                <a:cs typeface="Arial" panose="020B0604020202020204" pitchFamily="34" charset="0"/>
              </a:rPr>
              <a:t>to </a:t>
            </a:r>
            <a:r>
              <a:rPr lang="en-US" sz="2400" b="1" spc="100" smtClean="0">
                <a:solidFill>
                  <a:schemeClr val="bg1"/>
                </a:solidFill>
                <a:latin typeface="Arial" panose="020B0604020202020204" pitchFamily="34" charset="0"/>
                <a:cs typeface="Arial" panose="020B0604020202020204" pitchFamily="34" charset="0"/>
              </a:rPr>
              <a:t>be-</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True </a:t>
            </a:r>
            <a:r>
              <a:rPr lang="en-US" sz="2400" b="1" spc="100" dirty="0">
                <a:solidFill>
                  <a:schemeClr val="bg1"/>
                </a:solidFill>
                <a:latin typeface="Arial" panose="020B0604020202020204" pitchFamily="34" charset="0"/>
                <a:cs typeface="Arial" panose="020B0604020202020204" pitchFamily="34" charset="0"/>
              </a:rPr>
              <a:t>to our creed, </a:t>
            </a:r>
            <a:r>
              <a:rPr lang="en-US" sz="2400" b="1" spc="100">
                <a:solidFill>
                  <a:schemeClr val="bg1"/>
                </a:solidFill>
                <a:latin typeface="Arial" panose="020B0604020202020204" pitchFamily="34" charset="0"/>
                <a:cs typeface="Arial" panose="020B0604020202020204" pitchFamily="34" charset="0"/>
              </a:rPr>
              <a:t>in </a:t>
            </a:r>
            <a:r>
              <a:rPr lang="en-US" sz="2400" b="1" spc="100" smtClean="0">
                <a:solidFill>
                  <a:schemeClr val="bg1"/>
                </a:solidFill>
                <a:latin typeface="Arial" panose="020B0604020202020204" pitchFamily="34" charset="0"/>
                <a:cs typeface="Arial" panose="020B0604020202020204" pitchFamily="34" charset="0"/>
              </a:rPr>
              <a:t>thoughts-and-deeds.</a:t>
            </a:r>
            <a:br>
              <a:rPr lang="en-US" sz="2400" b="1" spc="100" smtClean="0">
                <a:solidFill>
                  <a:schemeClr val="bg1"/>
                </a:solidFill>
                <a:latin typeface="Arial" panose="020B0604020202020204" pitchFamily="34" charset="0"/>
                <a:cs typeface="Arial" panose="020B0604020202020204" pitchFamily="34" charset="0"/>
              </a:rPr>
            </a:br>
            <a:r>
              <a:rPr lang="en-US" sz="2400" b="1" spc="100" smtClean="0">
                <a:solidFill>
                  <a:schemeClr val="bg1"/>
                </a:solidFill>
                <a:latin typeface="Arial" panose="020B0604020202020204" pitchFamily="34" charset="0"/>
                <a:cs typeface="Arial" panose="020B0604020202020204" pitchFamily="34" charset="0"/>
              </a:rPr>
              <a:t>AMEN</a:t>
            </a:r>
            <a:r>
              <a:rPr lang="en-US" sz="2400" b="1" spc="100" dirty="0">
                <a:solidFill>
                  <a:schemeClr val="bg1"/>
                </a:solidFill>
                <a:latin typeface="Arial" panose="020B0604020202020204" pitchFamily="34" charset="0"/>
                <a:cs typeface="Arial" panose="020B0604020202020204" pitchFamily="34" charset="0"/>
              </a:rPr>
              <a:t>.</a:t>
            </a:r>
            <a:endParaRPr lang="en-US" sz="2400" b="1" spc="100"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0" y="0"/>
            <a:ext cx="9144000" cy="100136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b="1" cap="all" spc="60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VESPER </a:t>
            </a:r>
            <a:r>
              <a:rPr lang="en-SG" sz="3200" b="1" cap="all" spc="60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 GIRLS</a:t>
            </a:r>
            <a:r>
              <a:rPr lang="en-SG" sz="3200" b="1" cap="all" spc="60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 </a:t>
            </a:r>
            <a:r>
              <a:rPr lang="en-SG" sz="3200" b="1" cap="all" spc="600" smtClean="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BRIGADE</a:t>
            </a:r>
            <a:endParaRPr lang="en-SG" sz="3200" b="1" cap="all" spc="600" dirty="0">
              <a:solidFill>
                <a:srgbClr val="FF66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42"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5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1"/>
          <p:cNvSpPr txBox="1"/>
          <p:nvPr/>
        </p:nvSpPr>
        <p:spPr>
          <a:xfrm>
            <a:off x="0" y="0"/>
            <a:ext cx="9144000" cy="1001364"/>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3200" b="1" cap="all" spc="6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Project 2020: Sanitizers</a:t>
            </a:r>
            <a:endParaRPr lang="en-SG" sz="3200" b="1" cap="all" spc="6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pic>
        <p:nvPicPr>
          <p:cNvPr id="6" name="Picture 5"/>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30000" contrast="15000"/>
                    </a14:imgEffect>
                    <a14:imgEffect>
                      <a14:saturation sat="150000"/>
                    </a14:imgEffect>
                    <a14:imgEffect>
                      <a14:sharpenSoften amount="30000"/>
                    </a14:imgEffect>
                  </a14:imgLayer>
                </a14:imgProps>
              </a:ext>
              <a:ext uri="{28A0092B-C50C-407E-A947-70E740481C1C}">
                <a14:useLocalDpi xmlns:a14="http://schemas.microsoft.com/office/drawing/2010/main" val="0"/>
              </a:ext>
            </a:extLst>
          </a:blip>
          <a:srcRect l="4959" t="8514" r="2385"/>
          <a:stretch>
            <a:fillRect/>
          </a:stretch>
        </p:blipFill>
        <p:spPr>
          <a:xfrm>
            <a:off x="5258614" y="0"/>
            <a:ext cx="3885386" cy="5143500"/>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000"/>
                    </a14:imgEffect>
                    <a14:imgEffect>
                      <a14:saturation sat="110000"/>
                    </a14:imgEffect>
                    <a14:imgEffect>
                      <a14:sharpenSoften amount="20000"/>
                    </a14:imgEffect>
                  </a14:imgLayer>
                </a14:imgProps>
              </a:ext>
              <a:ext uri="{28A0092B-C50C-407E-A947-70E740481C1C}">
                <a14:useLocalDpi xmlns:a14="http://schemas.microsoft.com/office/drawing/2010/main" val="0"/>
              </a:ext>
            </a:extLst>
          </a:blip>
          <a:srcRect l="1553" b="1699"/>
          <a:stretch>
            <a:fillRect/>
          </a:stretch>
        </p:blipFill>
        <p:spPr>
          <a:xfrm>
            <a:off x="0" y="0"/>
            <a:ext cx="5364088" cy="5143500"/>
          </a:xfrm>
          <a:prstGeom prst="rect">
            <a:avLst/>
          </a:prstGeom>
        </p:spPr>
      </p:pic>
    </p:spTree>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53" presetClass="entr" presetSubtype="528"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fltVal val="0.5"/>
                                          </p:val>
                                        </p:tav>
                                        <p:tav tm="100000">
                                          <p:val>
                                            <p:strVal val="#ppt_x"/>
                                          </p:val>
                                        </p:tav>
                                      </p:tavLst>
                                    </p:anim>
                                    <p:anim calcmode="lin" valueType="num">
                                      <p:cBhvr>
                                        <p:cTn id="15" dur="1000" fill="hold"/>
                                        <p:tgtEl>
                                          <p:spTgt spid="7"/>
                                        </p:tgtEl>
                                        <p:attrNameLst>
                                          <p:attrName>ppt_y</p:attrName>
                                        </p:attrNameLst>
                                      </p:cBhvr>
                                      <p:tavLst>
                                        <p:tav tm="0">
                                          <p:val>
                                            <p:fltVal val="0.5"/>
                                          </p:val>
                                        </p:tav>
                                        <p:tav tm="100000">
                                          <p:val>
                                            <p:strVal val="#ppt_y"/>
                                          </p:val>
                                        </p:tav>
                                      </p:tavLst>
                                    </p:anim>
                                  </p:childTnLst>
                                </p:cTn>
                              </p:par>
                              <p:par>
                                <p:cTn id="16" presetID="2" presetClass="entr" presetSubtype="2"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25000" contrast="10000"/>
                    </a14:imgEffect>
                    <a14:imgEffect>
                      <a14:colorTemperature colorTemp="5800"/>
                    </a14:imgEffect>
                    <a14:imgEffect>
                      <a14:saturation sat="130000"/>
                    </a14:imgEffect>
                    <a14:imgEffect>
                      <a14:sharpenSoften amount="35000"/>
                    </a14:imgEffect>
                  </a14:imgLayer>
                </a14:imgProps>
              </a:ext>
              <a:ext uri="{28A0092B-C50C-407E-A947-70E740481C1C}">
                <a14:useLocalDpi xmlns:a14="http://schemas.microsoft.com/office/drawing/2010/main" val="0"/>
              </a:ext>
            </a:extLst>
          </a:blip>
          <a:srcRect t="11578" r="15788"/>
          <a:stretch>
            <a:fillRect/>
          </a:stretch>
        </p:blipFill>
        <p:spPr>
          <a:xfrm>
            <a:off x="4716017" y="0"/>
            <a:ext cx="4427983" cy="2715766"/>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3000"/>
                    </a14:imgEffect>
                    <a14:imgEffect>
                      <a14:saturation sat="160000"/>
                    </a14:imgEffect>
                    <a14:imgEffect>
                      <a14:sharpenSoften amount="50000"/>
                    </a14:imgEffect>
                  </a14:imgLayer>
                </a14:imgProps>
              </a:ext>
              <a:ext uri="{28A0092B-C50C-407E-A947-70E740481C1C}">
                <a14:useLocalDpi xmlns:a14="http://schemas.microsoft.com/office/drawing/2010/main" val="0"/>
              </a:ext>
            </a:extLst>
          </a:blip>
          <a:srcRect l="13021" t="16744" r="15104" b="9311"/>
          <a:stretch>
            <a:fillRect/>
          </a:stretch>
        </p:blipFill>
        <p:spPr>
          <a:xfrm>
            <a:off x="1" y="0"/>
            <a:ext cx="4716016" cy="5143500"/>
          </a:xfrm>
          <a:prstGeom prst="rect">
            <a:avLst/>
          </a:prstGeom>
        </p:spPr>
      </p:pic>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Effect>
                      <a14:saturation sat="150000"/>
                    </a14:imgEffect>
                    <a14:imgEffect>
                      <a14:sharpenSoften amount="30000"/>
                    </a14:imgEffect>
                  </a14:imgLayer>
                </a14:imgProps>
              </a:ext>
              <a:ext uri="{28A0092B-C50C-407E-A947-70E740481C1C}">
                <a14:useLocalDpi xmlns:a14="http://schemas.microsoft.com/office/drawing/2010/main" val="0"/>
              </a:ext>
            </a:extLst>
          </a:blip>
          <a:srcRect t="6111" r="21667" b="11251"/>
          <a:stretch>
            <a:fillRect/>
          </a:stretch>
        </p:blipFill>
        <p:spPr>
          <a:xfrm>
            <a:off x="4716017" y="2571750"/>
            <a:ext cx="4427983" cy="2571750"/>
          </a:xfrm>
          <a:prstGeom prst="rect">
            <a:avLst/>
          </a:prstGeom>
        </p:spPr>
      </p:pic>
    </p:spTree>
  </p:cSld>
  <p:clrMapOvr>
    <a:masterClrMapping/>
  </p:clrMapOvr>
  <p:transition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1"/>
          <p:cNvSpPr txBox="1"/>
          <p:nvPr/>
        </p:nvSpPr>
        <p:spPr>
          <a:xfrm>
            <a:off x="0" y="0"/>
            <a:ext cx="9144000" cy="2232471"/>
          </a:xfrm>
          <a:prstGeom prst="rect">
            <a:avLst/>
          </a:prstGeom>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SG" sz="2800" b="1" cap="all" spc="3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Project 2020: </a:t>
            </a:r>
            <a:br>
              <a:rPr lang="en-SG" sz="2800" b="1" cap="all" spc="3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2800" b="1" cap="all" spc="3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blessing </a:t>
            </a:r>
            <a:br>
              <a:rPr lang="en-SG" sz="2800" b="1" cap="all" spc="3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2800" b="1" cap="all" spc="3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canteen </a:t>
            </a:r>
            <a:br>
              <a:rPr lang="en-SG" sz="2800" b="1" cap="all" spc="3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2800" b="1" cap="all" spc="30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operators</a:t>
            </a:r>
            <a:endParaRPr lang="en-SG" sz="2800" b="1" cap="all"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pic>
        <p:nvPicPr>
          <p:cNvPr id="4" name="Picture 3"/>
          <p:cNvPicPr>
            <a:picLocks noChangeAspect="1"/>
          </p:cNvPicPr>
          <p:nvPr/>
        </p:nvPicPr>
        <p:blipFill rotWithShape="1">
          <a:blip r:embed="rId1" cstate="print">
            <a:extLst>
              <a:ext uri="{BEBA8EAE-BF5A-486C-A8C5-ECC9F3942E4B}">
                <a14:imgProps xmlns:a14="http://schemas.microsoft.com/office/drawing/2010/main">
                  <a14:imgLayer r:embed="rId2">
                    <a14:imgEffect>
                      <a14:brightnessContrast bright="26000"/>
                    </a14:imgEffect>
                    <a14:imgEffect>
                      <a14:saturation sat="140000"/>
                    </a14:imgEffect>
                    <a14:imgEffect>
                      <a14:sharpenSoften amount="30000"/>
                    </a14:imgEffect>
                  </a14:imgLayer>
                </a14:imgProps>
              </a:ext>
              <a:ext uri="{28A0092B-C50C-407E-A947-70E740481C1C}">
                <a14:useLocalDpi xmlns:a14="http://schemas.microsoft.com/office/drawing/2010/main" val="0"/>
              </a:ext>
            </a:extLst>
          </a:blip>
          <a:srcRect l="6544" t="4280" r="9506" b="11770"/>
          <a:stretch>
            <a:fillRect/>
          </a:stretch>
        </p:blipFill>
        <p:spPr>
          <a:xfrm>
            <a:off x="4067944" y="0"/>
            <a:ext cx="5076056" cy="2931790"/>
          </a:xfrm>
          <a:prstGeom prst="rect">
            <a:avLst/>
          </a:prstGeom>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Effect>
                      <a14:saturation sat="140000"/>
                    </a14:imgEffect>
                    <a14:imgEffect>
                      <a14:sharpenSoften amount="25000"/>
                    </a14:imgEffect>
                  </a14:imgLayer>
                </a14:imgProps>
              </a:ext>
              <a:ext uri="{28A0092B-C50C-407E-A947-70E740481C1C}">
                <a14:useLocalDpi xmlns:a14="http://schemas.microsoft.com/office/drawing/2010/main" val="0"/>
              </a:ext>
            </a:extLst>
          </a:blip>
          <a:srcRect l="13797" t="14521" r="8610"/>
          <a:stretch>
            <a:fillRect/>
          </a:stretch>
        </p:blipFill>
        <p:spPr>
          <a:xfrm>
            <a:off x="0" y="2067694"/>
            <a:ext cx="4571999" cy="3075806"/>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10000"/>
                    </a14:imgEffect>
                    <a14:imgEffect>
                      <a14:saturation sat="125000"/>
                    </a14:imgEffect>
                    <a14:imgEffect>
                      <a14:sharpenSoften amount="30000"/>
                    </a14:imgEffect>
                  </a14:imgLayer>
                </a14:imgProps>
              </a:ext>
              <a:ext uri="{28A0092B-C50C-407E-A947-70E740481C1C}">
                <a14:useLocalDpi xmlns:a14="http://schemas.microsoft.com/office/drawing/2010/main" val="0"/>
              </a:ext>
            </a:extLst>
          </a:blip>
          <a:srcRect l="15463" t="3525" r="15370" b="8768"/>
          <a:stretch>
            <a:fillRect/>
          </a:stretch>
        </p:blipFill>
        <p:spPr>
          <a:xfrm>
            <a:off x="4499992" y="2067694"/>
            <a:ext cx="4644008" cy="3075806"/>
          </a:xfrm>
          <a:prstGeom prst="rect">
            <a:avLst/>
          </a:prstGeom>
        </p:spPr>
      </p:pic>
    </p:spTree>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 presetClass="entr" presetSubtype="12"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212" y="0"/>
            <a:ext cx="5715577" cy="939809"/>
          </a:xfrm>
        </p:spPr>
        <p:txBody>
          <a:bodyPr wrap="none" lIns="360000" tIns="252000" rIns="360000" bIns="252000" anchor="t" anchorCtr="0">
            <a:spAutoFit/>
            <a:scene3d>
              <a:camera prst="orthographicFront"/>
              <a:lightRig rig="threePt" dir="t"/>
            </a:scene3d>
            <a:sp3d extrusionH="38100">
              <a:bevelT w="50800" h="50800"/>
            </a:sp3d>
          </a:bodyPr>
          <a:lstStyle/>
          <a:p>
            <a:r>
              <a:rPr lang="en-SG" sz="2800" b="1" spc="300" dirty="0">
                <a:solidFill>
                  <a:srgbClr val="FF00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Girls' Brigade </a:t>
            </a:r>
            <a:r>
              <a:rPr lang="en-SG" sz="2800" b="1" spc="300" dirty="0" smtClean="0">
                <a:solidFill>
                  <a:srgbClr val="FF00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MOTTO</a:t>
            </a:r>
            <a:endParaRPr lang="en-SG" sz="2800" b="1" spc="300" dirty="0">
              <a:solidFill>
                <a:srgbClr val="FF00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0" y="2043923"/>
            <a:ext cx="9144000" cy="309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540000" rIns="360000" bIns="396000" rtlCol="0" anchor="b" anchorCtr="0">
            <a:spAutoFit/>
          </a:bodyPr>
          <a:lstStyle/>
          <a:p>
            <a:pPr algn="ctr"/>
            <a:r>
              <a:rPr lang="en-US" sz="2800" b="1" spc="300" dirty="0" smtClean="0">
                <a:latin typeface="Arial" panose="020B0604020202020204" pitchFamily="34" charset="0"/>
                <a:cs typeface="Arial" panose="020B0604020202020204" pitchFamily="34" charset="0"/>
              </a:rPr>
              <a:t>To </a:t>
            </a:r>
            <a:r>
              <a:rPr lang="en-US" sz="2800" b="1" spc="300" dirty="0">
                <a:latin typeface="Arial" panose="020B0604020202020204" pitchFamily="34" charset="0"/>
                <a:cs typeface="Arial" panose="020B0604020202020204" pitchFamily="34" charset="0"/>
              </a:rPr>
              <a:t>help girls to </a:t>
            </a:r>
            <a:r>
              <a:rPr lang="en-US" sz="2800" b="1" spc="300">
                <a:latin typeface="Arial" panose="020B0604020202020204" pitchFamily="34" charset="0"/>
                <a:cs typeface="Arial" panose="020B0604020202020204" pitchFamily="34" charset="0"/>
              </a:rPr>
              <a:t>become </a:t>
            </a:r>
            <a:br>
              <a:rPr lang="en-US" sz="2800" b="1" spc="300" smtClean="0">
                <a:latin typeface="Arial" panose="020B0604020202020204" pitchFamily="34" charset="0"/>
                <a:cs typeface="Arial" panose="020B0604020202020204" pitchFamily="34" charset="0"/>
              </a:rPr>
            </a:br>
            <a:r>
              <a:rPr lang="en-US" sz="2800" b="1" spc="300" smtClean="0">
                <a:latin typeface="Arial" panose="020B0604020202020204" pitchFamily="34" charset="0"/>
                <a:cs typeface="Arial" panose="020B0604020202020204" pitchFamily="34" charset="0"/>
              </a:rPr>
              <a:t>followers </a:t>
            </a:r>
            <a:r>
              <a:rPr lang="en-US" sz="2800" b="1" spc="300" dirty="0">
                <a:latin typeface="Arial" panose="020B0604020202020204" pitchFamily="34" charset="0"/>
                <a:cs typeface="Arial" panose="020B0604020202020204" pitchFamily="34" charset="0"/>
              </a:rPr>
              <a:t>of the Lord Jesus </a:t>
            </a:r>
            <a:r>
              <a:rPr lang="en-US" sz="2800" b="1" spc="300">
                <a:latin typeface="Arial" panose="020B0604020202020204" pitchFamily="34" charset="0"/>
                <a:cs typeface="Arial" panose="020B0604020202020204" pitchFamily="34" charset="0"/>
              </a:rPr>
              <a:t>Christ </a:t>
            </a:r>
            <a:br>
              <a:rPr lang="en-US" sz="2800" b="1" spc="300" smtClean="0">
                <a:latin typeface="Arial" panose="020B0604020202020204" pitchFamily="34" charset="0"/>
                <a:cs typeface="Arial" panose="020B0604020202020204" pitchFamily="34" charset="0"/>
              </a:rPr>
            </a:br>
            <a:r>
              <a:rPr lang="en-US" sz="2800" b="1" spc="300" smtClean="0">
                <a:latin typeface="Arial" panose="020B0604020202020204" pitchFamily="34" charset="0"/>
                <a:cs typeface="Arial" panose="020B0604020202020204" pitchFamily="34" charset="0"/>
              </a:rPr>
              <a:t>and through self-control</a:t>
            </a:r>
            <a:r>
              <a:rPr lang="en-US" sz="2800" b="1" spc="300" dirty="0">
                <a:latin typeface="Arial" panose="020B0604020202020204" pitchFamily="34" charset="0"/>
                <a:cs typeface="Arial" panose="020B0604020202020204" pitchFamily="34" charset="0"/>
              </a:rPr>
              <a:t>, </a:t>
            </a:r>
            <a:r>
              <a:rPr lang="en-US" sz="2800" b="1" spc="300">
                <a:latin typeface="Arial" panose="020B0604020202020204" pitchFamily="34" charset="0"/>
                <a:cs typeface="Arial" panose="020B0604020202020204" pitchFamily="34" charset="0"/>
              </a:rPr>
              <a:t>reverence </a:t>
            </a:r>
            <a:br>
              <a:rPr lang="en-US" sz="2800" b="1" spc="300" smtClean="0">
                <a:latin typeface="Arial" panose="020B0604020202020204" pitchFamily="34" charset="0"/>
                <a:cs typeface="Arial" panose="020B0604020202020204" pitchFamily="34" charset="0"/>
              </a:rPr>
            </a:br>
            <a:r>
              <a:rPr lang="en-US" sz="2800" b="1" spc="300" smtClean="0">
                <a:latin typeface="Arial" panose="020B0604020202020204" pitchFamily="34" charset="0"/>
                <a:cs typeface="Arial" panose="020B0604020202020204" pitchFamily="34" charset="0"/>
              </a:rPr>
              <a:t>and </a:t>
            </a:r>
            <a:r>
              <a:rPr lang="en-US" sz="2800" b="1" spc="300" dirty="0">
                <a:latin typeface="Arial" panose="020B0604020202020204" pitchFamily="34" charset="0"/>
                <a:cs typeface="Arial" panose="020B0604020202020204" pitchFamily="34" charset="0"/>
              </a:rPr>
              <a:t>a sense of </a:t>
            </a:r>
            <a:r>
              <a:rPr lang="en-US" sz="2800" b="1" spc="300">
                <a:latin typeface="Arial" panose="020B0604020202020204" pitchFamily="34" charset="0"/>
                <a:cs typeface="Arial" panose="020B0604020202020204" pitchFamily="34" charset="0"/>
              </a:rPr>
              <a:t>responsibility </a:t>
            </a:r>
            <a:br>
              <a:rPr lang="en-US" sz="2800" b="1" spc="300" smtClean="0">
                <a:latin typeface="Arial" panose="020B0604020202020204" pitchFamily="34" charset="0"/>
                <a:cs typeface="Arial" panose="020B0604020202020204" pitchFamily="34" charset="0"/>
              </a:rPr>
            </a:br>
            <a:r>
              <a:rPr lang="en-US" sz="2800" b="1" spc="300" smtClean="0">
                <a:latin typeface="Arial" panose="020B0604020202020204" pitchFamily="34" charset="0"/>
                <a:cs typeface="Arial" panose="020B0604020202020204" pitchFamily="34" charset="0"/>
              </a:rPr>
              <a:t>to </a:t>
            </a:r>
            <a:r>
              <a:rPr lang="en-US" sz="2800" b="1" spc="300" dirty="0">
                <a:latin typeface="Arial" panose="020B0604020202020204" pitchFamily="34" charset="0"/>
                <a:cs typeface="Arial" panose="020B0604020202020204" pitchFamily="34" charset="0"/>
              </a:rPr>
              <a:t>find true enrichment of life.</a:t>
            </a:r>
            <a:endParaRPr lang="en-SG" sz="2800" b="1" spc="300" dirty="0">
              <a:latin typeface="Arial" panose="020B0604020202020204" pitchFamily="34" charset="0"/>
              <a:cs typeface="Arial" panose="020B0604020202020204" pitchFamily="34" charset="0"/>
            </a:endParaRPr>
          </a:p>
        </p:txBody>
      </p:sp>
      <p:sp>
        <p:nvSpPr>
          <p:cNvPr id="5" name="Title 1"/>
          <p:cNvSpPr txBox="1"/>
          <p:nvPr/>
        </p:nvSpPr>
        <p:spPr>
          <a:xfrm>
            <a:off x="2092168" y="1664817"/>
            <a:ext cx="4959665" cy="1266973"/>
          </a:xfrm>
          <a:prstGeom prst="rect">
            <a:avLst/>
          </a:prstGeom>
        </p:spPr>
        <p:txBody>
          <a:bodyPr vert="horz" wrap="none" lIns="360000" tIns="468000" rIns="360000" bIns="360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800" b="1" spc="300" dirty="0">
                <a:solidFill>
                  <a:srgbClr val="FF00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Girls' Brigade </a:t>
            </a:r>
            <a:r>
              <a:rPr lang="en-SG" sz="2800" b="1" spc="300" dirty="0" smtClean="0">
                <a:solidFill>
                  <a:srgbClr val="FF00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AIM</a:t>
            </a:r>
            <a:endParaRPr lang="en-SG" sz="2800" b="1" spc="-150" dirty="0">
              <a:solidFill>
                <a:srgbClr val="FF00FF"/>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6" name="Rectangle 5"/>
          <p:cNvSpPr/>
          <p:nvPr/>
        </p:nvSpPr>
        <p:spPr>
          <a:xfrm>
            <a:off x="0" y="0"/>
            <a:ext cx="9144000" cy="158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720000" rIns="360000" bIns="360000" rtlCol="0" anchor="t" anchorCtr="0">
            <a:spAutoFit/>
          </a:bodyPr>
          <a:lstStyle/>
          <a:p>
            <a:pPr algn="ctr"/>
            <a:r>
              <a:rPr lang="en-US" sz="3200" b="1" spc="300" dirty="0" smtClean="0">
                <a:latin typeface="Arial" panose="020B0604020202020204" pitchFamily="34" charset="0"/>
                <a:cs typeface="Arial" panose="020B0604020202020204" pitchFamily="34" charset="0"/>
              </a:rPr>
              <a:t>SEEK, SERVE &amp; FOLLOW CHRIST</a:t>
            </a:r>
            <a:endParaRPr lang="en-SG" sz="3200" b="1" spc="3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500"/>
                            </p:stCondLst>
                            <p:childTnLst>
                              <p:par>
                                <p:cTn id="8" presetID="42"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4000"/>
                            </p:stCondLst>
                            <p:childTnLst>
                              <p:par>
                                <p:cTn id="14" presetID="1" presetClass="entr" presetSubtype="0" fill="hold" grpId="0" nodeType="afterEffect">
                                  <p:stCondLst>
                                    <p:cond delay="1000"/>
                                  </p:stCondLst>
                                  <p:iterate type="lt">
                                    <p:tmAbs val="100"/>
                                  </p:iterate>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6800"/>
                            </p:stCondLst>
                            <p:childTnLst>
                              <p:par>
                                <p:cTn id="17" presetID="42"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9" name="Picture 8"/>
          <p:cNvPicPr/>
          <p:nvPr/>
        </p:nvPicPr>
        <p:blipFill rotWithShape="1">
          <a:blip r:embed="rId1">
            <a:extLst>
              <a:ext uri="{BEBA8EAE-BF5A-486C-A8C5-ECC9F3942E4B}">
                <a14:imgProps xmlns:a14="http://schemas.microsoft.com/office/drawing/2010/main">
                  <a14:imgLayer r:embed="rId2">
                    <a14:imgEffect>
                      <a14:brightnessContrast bright="10000"/>
                    </a14:imgEffect>
                    <a14:imgEffect>
                      <a14:colorTemperature colorTemp="5500"/>
                    </a14:imgEffect>
                    <a14:imgEffect>
                      <a14:saturation sat="115000"/>
                    </a14:imgEffect>
                    <a14:imgEffect>
                      <a14:sharpenSoften amount="20000"/>
                    </a14:imgEffect>
                  </a14:imgLayer>
                </a14:imgProps>
              </a:ext>
              <a:ext uri="{28A0092B-C50C-407E-A947-70E740481C1C}">
                <a14:useLocalDpi xmlns:a14="http://schemas.microsoft.com/office/drawing/2010/main" val="0"/>
              </a:ext>
            </a:extLst>
          </a:blip>
          <a:srcRect l="8433" t="30130" r="15991" b="9140"/>
          <a:stretch>
            <a:fillRect/>
          </a:stretch>
        </p:blipFill>
        <p:spPr>
          <a:xfrm>
            <a:off x="0" y="-450"/>
            <a:ext cx="9144000" cy="5144400"/>
          </a:xfrm>
          <a:prstGeom prst="rect">
            <a:avLst/>
          </a:prstGeom>
        </p:spPr>
      </p:pic>
      <p:sp>
        <p:nvSpPr>
          <p:cNvPr id="8" name="Title 1"/>
          <p:cNvSpPr txBox="1"/>
          <p:nvPr/>
        </p:nvSpPr>
        <p:spPr>
          <a:xfrm>
            <a:off x="0" y="4142136"/>
            <a:ext cx="9144000" cy="1001364"/>
          </a:xfrm>
          <a:prstGeom prst="rect">
            <a:avLst/>
          </a:prstGeom>
          <a:solidFill>
            <a:schemeClr val="tx2">
              <a:lumMod val="75000"/>
            </a:schemeClr>
          </a:solidFill>
        </p:spPr>
        <p:txBody>
          <a:bodyPr vert="horz" wrap="square" lIns="360000" tIns="252000" rIns="360000" bIns="252000" rtlCol="0" anchor="t" anchorCtr="0">
            <a:spAutoFit/>
            <a:scene3d>
              <a:camera prst="orthographicFront"/>
              <a:lightRig rig="threePt" dir="t"/>
            </a:scene3d>
            <a:sp3d extrusionH="38100">
              <a:bevelT w="50800" h="50800"/>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en-SG" sz="3200" b="1" cap="all" spc="600" smtClean="0">
                <a:solidFill>
                  <a:schemeClr val="bg2">
                    <a:lumMod val="5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Scholarship 2020</a:t>
            </a:r>
            <a:endParaRPr lang="en-SG" sz="3200" b="1" cap="all" spc="600" dirty="0">
              <a:solidFill>
                <a:schemeClr val="bg2">
                  <a:lumMod val="5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750"/>
                            </p:stCondLst>
                            <p:childTnLst>
                              <p:par>
                                <p:cTn id="9" presetID="53" presetClass="entr" presetSubtype="16"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0163" y="0"/>
            <a:ext cx="8363674" cy="939809"/>
          </a:xfrm>
        </p:spPr>
        <p:txBody>
          <a:bodyPr wrap="none" lIns="360000" tIns="252000" rIns="360000" bIns="252000" anchor="t" anchorCtr="0">
            <a:spAutoFit/>
            <a:scene3d>
              <a:camera prst="orthographicFront"/>
              <a:lightRig rig="threePt" dir="t"/>
            </a:scene3d>
            <a:sp3d extrusionH="38100">
              <a:bevelT w="50800" h="50800"/>
            </a:sp3d>
          </a:bodyPr>
          <a:lstStyle/>
          <a:p>
            <a:r>
              <a:rPr lang="en-SG" sz="2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PRAYER FOR BRIGADES (1/2)</a:t>
            </a:r>
            <a:endParaRPr lang="en-SG" sz="2800" b="1" spc="6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0" y="621172"/>
            <a:ext cx="9144000" cy="4522328"/>
          </a:xfrm>
          <a:prstGeom prst="rect">
            <a:avLst/>
          </a:prstGeom>
        </p:spPr>
        <p:txBody>
          <a:bodyPr wrap="square" lIns="360000" tIns="252000" rIns="360000" bIns="252000" anchor="b" anchorCtr="0">
            <a:spAutoFit/>
          </a:bodyPr>
          <a:lstStyle/>
          <a:p>
            <a:pPr lvl="0" algn="ctr">
              <a:lnSpc>
                <a:spcPct val="114000"/>
              </a:lnSpc>
              <a:spcAft>
                <a:spcPts val="1200"/>
              </a:spcAft>
            </a:pPr>
            <a:r>
              <a:rPr lang="en-US" sz="2000" b="1" spc="300" dirty="0">
                <a:solidFill>
                  <a:prstClr val="white"/>
                </a:solidFill>
                <a:latin typeface="Arial" panose="020B0604020202020204" pitchFamily="34" charset="0"/>
                <a:cs typeface="Arial" panose="020B0604020202020204" pitchFamily="34" charset="0"/>
              </a:rPr>
              <a:t>Dear Lord, we praise and thank You for the </a:t>
            </a:r>
            <a:br>
              <a:rPr lang="en-US" sz="2000" b="1" spc="300" dirty="0">
                <a:solidFill>
                  <a:prstClr val="white"/>
                </a:solidFill>
                <a:latin typeface="Arial" panose="020B0604020202020204" pitchFamily="34" charset="0"/>
                <a:cs typeface="Arial" panose="020B0604020202020204" pitchFamily="34" charset="0"/>
              </a:rPr>
            </a:br>
            <a:r>
              <a:rPr lang="en-US" sz="2000" b="1" spc="300" dirty="0">
                <a:solidFill>
                  <a:prstClr val="white"/>
                </a:solidFill>
                <a:latin typeface="Arial" panose="020B0604020202020204" pitchFamily="34" charset="0"/>
                <a:cs typeface="Arial" panose="020B0604020202020204" pitchFamily="34" charset="0"/>
              </a:rPr>
              <a:t>47</a:t>
            </a:r>
            <a:r>
              <a:rPr lang="en-US" sz="2000" b="1" spc="300" baseline="30000" dirty="0">
                <a:solidFill>
                  <a:prstClr val="white"/>
                </a:solidFill>
                <a:latin typeface="Arial" panose="020B0604020202020204" pitchFamily="34" charset="0"/>
                <a:cs typeface="Arial" panose="020B0604020202020204" pitchFamily="34" charset="0"/>
              </a:rPr>
              <a:t>th</a:t>
            </a:r>
            <a:r>
              <a:rPr lang="en-US" sz="2000" b="1" spc="300" dirty="0">
                <a:solidFill>
                  <a:prstClr val="white"/>
                </a:solidFill>
                <a:latin typeface="Arial" panose="020B0604020202020204" pitchFamily="34" charset="0"/>
                <a:cs typeface="Arial" panose="020B0604020202020204" pitchFamily="34" charset="0"/>
              </a:rPr>
              <a:t> Company of The Boys’ Brigade and the </a:t>
            </a:r>
            <a:br>
              <a:rPr lang="en-US" sz="2000" b="1" spc="300" dirty="0">
                <a:solidFill>
                  <a:prstClr val="white"/>
                </a:solidFill>
                <a:latin typeface="Arial" panose="020B0604020202020204" pitchFamily="34" charset="0"/>
                <a:cs typeface="Arial" panose="020B0604020202020204" pitchFamily="34" charset="0"/>
              </a:rPr>
            </a:br>
            <a:r>
              <a:rPr lang="en-US" sz="2000" b="1" spc="300" dirty="0">
                <a:solidFill>
                  <a:prstClr val="white"/>
                </a:solidFill>
                <a:latin typeface="Arial" panose="020B0604020202020204" pitchFamily="34" charset="0"/>
                <a:cs typeface="Arial" panose="020B0604020202020204" pitchFamily="34" charset="0"/>
              </a:rPr>
              <a:t>55</a:t>
            </a:r>
            <a:r>
              <a:rPr lang="en-US" sz="2000" b="1" spc="300" baseline="30000" dirty="0">
                <a:solidFill>
                  <a:prstClr val="white"/>
                </a:solidFill>
                <a:latin typeface="Arial" panose="020B0604020202020204" pitchFamily="34" charset="0"/>
                <a:cs typeface="Arial" panose="020B0604020202020204" pitchFamily="34" charset="0"/>
              </a:rPr>
              <a:t>th</a:t>
            </a:r>
            <a:r>
              <a:rPr lang="en-US" sz="2000" b="1" spc="300" dirty="0">
                <a:solidFill>
                  <a:prstClr val="white"/>
                </a:solidFill>
                <a:latin typeface="Arial" panose="020B0604020202020204" pitchFamily="34" charset="0"/>
                <a:cs typeface="Arial" panose="020B0604020202020204" pitchFamily="34" charset="0"/>
              </a:rPr>
              <a:t> Company of The Girls’ Brigade based in Serangoon Garden Secondary </a:t>
            </a:r>
            <a:r>
              <a:rPr lang="en-US" sz="2000" b="1" spc="300">
                <a:solidFill>
                  <a:prstClr val="white"/>
                </a:solidFill>
                <a:latin typeface="Arial" panose="020B0604020202020204" pitchFamily="34" charset="0"/>
                <a:cs typeface="Arial" panose="020B0604020202020204" pitchFamily="34" charset="0"/>
              </a:rPr>
              <a:t>School</a:t>
            </a:r>
            <a:r>
              <a:rPr lang="en-US" sz="2000" b="1" spc="300" smtClean="0">
                <a:solidFill>
                  <a:prstClr val="white"/>
                </a:solidFill>
                <a:latin typeface="Arial" panose="020B0604020202020204" pitchFamily="34" charset="0"/>
                <a:cs typeface="Arial" panose="020B0604020202020204" pitchFamily="34" charset="0"/>
              </a:rPr>
              <a:t>. </a:t>
            </a:r>
            <a:endParaRPr lang="en-US" sz="2000" b="1" spc="300" dirty="0">
              <a:solidFill>
                <a:prstClr val="white"/>
              </a:solidFill>
              <a:latin typeface="Arial" panose="020B0604020202020204" pitchFamily="34" charset="0"/>
              <a:cs typeface="Arial" panose="020B0604020202020204" pitchFamily="34" charset="0"/>
            </a:endParaRPr>
          </a:p>
          <a:p>
            <a:pPr lvl="0" algn="ctr">
              <a:lnSpc>
                <a:spcPct val="114000"/>
              </a:lnSpc>
              <a:spcAft>
                <a:spcPts val="1200"/>
              </a:spcAft>
            </a:pPr>
            <a:r>
              <a:rPr lang="en-US" sz="2000" b="1" spc="300" dirty="0">
                <a:solidFill>
                  <a:prstClr val="white"/>
                </a:solidFill>
                <a:latin typeface="Arial" panose="020B0604020202020204" pitchFamily="34" charset="0"/>
                <a:cs typeface="Arial" panose="020B0604020202020204" pitchFamily="34" charset="0"/>
              </a:rPr>
              <a:t>We thank You for the support and encouragement of the Ministry of Education, the Principal, Senior Management, Teachers and Staff of the school, parents and friends of all the young women and young men, all those who have “graduated” </a:t>
            </a:r>
            <a:br>
              <a:rPr lang="en-US" sz="2000" b="1" spc="300" dirty="0">
                <a:solidFill>
                  <a:prstClr val="white"/>
                </a:solidFill>
                <a:latin typeface="Arial" panose="020B0604020202020204" pitchFamily="34" charset="0"/>
                <a:cs typeface="Arial" panose="020B0604020202020204" pitchFamily="34" charset="0"/>
              </a:rPr>
            </a:br>
            <a:r>
              <a:rPr lang="en-US" sz="2000" b="1" spc="300" dirty="0">
                <a:solidFill>
                  <a:prstClr val="white"/>
                </a:solidFill>
                <a:latin typeface="Arial" panose="020B0604020202020204" pitchFamily="34" charset="0"/>
                <a:cs typeface="Arial" panose="020B0604020202020204" pitchFamily="34" charset="0"/>
              </a:rPr>
              <a:t>but continue to return to help in one way or another, and all volunteers from the church and elsewhere.</a:t>
            </a:r>
            <a:endParaRPr lang="en-US" sz="2000" b="1" spc="300" dirty="0">
              <a:solidFill>
                <a:prstClr val="whit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0163" y="0"/>
            <a:ext cx="8363674" cy="939809"/>
          </a:xfrm>
        </p:spPr>
        <p:txBody>
          <a:bodyPr wrap="none" lIns="360000" tIns="252000" rIns="360000" bIns="252000" anchor="t" anchorCtr="0">
            <a:spAutoFit/>
            <a:scene3d>
              <a:camera prst="orthographicFront"/>
              <a:lightRig rig="threePt" dir="t"/>
            </a:scene3d>
            <a:sp3d extrusionH="38100">
              <a:bevelT w="50800" h="50800"/>
            </a:sp3d>
          </a:bodyPr>
          <a:lstStyle/>
          <a:p>
            <a:r>
              <a:rPr lang="en-SG" sz="2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PRAYER FOR BRIGADES (2/2)</a:t>
            </a:r>
            <a:endParaRPr lang="en-SG" sz="2800" b="1" spc="6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0" y="602705"/>
            <a:ext cx="9144000" cy="4540795"/>
          </a:xfrm>
          <a:prstGeom prst="rect">
            <a:avLst/>
          </a:prstGeom>
        </p:spPr>
        <p:txBody>
          <a:bodyPr wrap="square" lIns="360000" tIns="252000" rIns="360000" bIns="252000" anchor="b" anchorCtr="0">
            <a:spAutoFit/>
          </a:bodyPr>
          <a:lstStyle/>
          <a:p>
            <a:pPr lvl="0" algn="ctr">
              <a:lnSpc>
                <a:spcPct val="110000"/>
              </a:lnSpc>
              <a:spcAft>
                <a:spcPts val="1200"/>
              </a:spcAft>
            </a:pPr>
            <a:r>
              <a:rPr lang="en-US" sz="2000" b="1" spc="300" dirty="0">
                <a:solidFill>
                  <a:prstClr val="white"/>
                </a:solidFill>
                <a:latin typeface="Arial" panose="020B0604020202020204" pitchFamily="34" charset="0"/>
                <a:cs typeface="Arial" panose="020B0604020202020204" pitchFamily="34" charset="0"/>
              </a:rPr>
              <a:t>Today, as we join with them in </a:t>
            </a:r>
            <a:r>
              <a:rPr lang="en-US" sz="2000" b="1" spc="300">
                <a:solidFill>
                  <a:prstClr val="white"/>
                </a:solidFill>
                <a:latin typeface="Arial" panose="020B0604020202020204" pitchFamily="34" charset="0"/>
                <a:cs typeface="Arial" panose="020B0604020202020204" pitchFamily="34" charset="0"/>
              </a:rPr>
              <a:t>their </a:t>
            </a:r>
            <a:br>
              <a:rPr lang="en-US" sz="2000" b="1" spc="300" smtClean="0">
                <a:solidFill>
                  <a:prstClr val="white"/>
                </a:solidFill>
                <a:latin typeface="Arial" panose="020B0604020202020204" pitchFamily="34" charset="0"/>
                <a:cs typeface="Arial" panose="020B0604020202020204" pitchFamily="34" charset="0"/>
              </a:rPr>
            </a:br>
            <a:r>
              <a:rPr lang="en-US" sz="2000" b="1" spc="300" smtClean="0">
                <a:solidFill>
                  <a:prstClr val="white"/>
                </a:solidFill>
                <a:latin typeface="Arial" panose="020B0604020202020204" pitchFamily="34" charset="0"/>
                <a:cs typeface="Arial" panose="020B0604020202020204" pitchFamily="34" charset="0"/>
              </a:rPr>
              <a:t>Annual </a:t>
            </a:r>
            <a:r>
              <a:rPr lang="en-US" sz="2000" b="1" spc="300" dirty="0" smtClean="0">
                <a:solidFill>
                  <a:prstClr val="white"/>
                </a:solidFill>
                <a:latin typeface="Arial" panose="020B0604020202020204" pitchFamily="34" charset="0"/>
                <a:cs typeface="Arial" panose="020B0604020202020204" pitchFamily="34" charset="0"/>
              </a:rPr>
              <a:t>Enrolment </a:t>
            </a:r>
            <a:r>
              <a:rPr lang="en-US" sz="2000" b="1" spc="300" dirty="0">
                <a:solidFill>
                  <a:prstClr val="white"/>
                </a:solidFill>
                <a:latin typeface="Arial" panose="020B0604020202020204" pitchFamily="34" charset="0"/>
                <a:cs typeface="Arial" panose="020B0604020202020204" pitchFamily="34" charset="0"/>
              </a:rPr>
              <a:t>and Dedication</a:t>
            </a:r>
            <a:r>
              <a:rPr lang="en-US" sz="2000" b="1" spc="300">
                <a:solidFill>
                  <a:prstClr val="white"/>
                </a:solidFill>
                <a:latin typeface="Arial" panose="020B0604020202020204" pitchFamily="34" charset="0"/>
                <a:cs typeface="Arial" panose="020B0604020202020204" pitchFamily="34" charset="0"/>
              </a:rPr>
              <a:t>, </a:t>
            </a:r>
            <a:br>
              <a:rPr lang="en-US" sz="2000" b="1" spc="300" smtClean="0">
                <a:solidFill>
                  <a:prstClr val="white"/>
                </a:solidFill>
                <a:latin typeface="Arial" panose="020B0604020202020204" pitchFamily="34" charset="0"/>
                <a:cs typeface="Arial" panose="020B0604020202020204" pitchFamily="34" charset="0"/>
              </a:rPr>
            </a:br>
            <a:r>
              <a:rPr lang="en-US" sz="2000" b="1" spc="300" smtClean="0">
                <a:solidFill>
                  <a:prstClr val="white"/>
                </a:solidFill>
                <a:latin typeface="Arial" panose="020B0604020202020204" pitchFamily="34" charset="0"/>
                <a:cs typeface="Arial" panose="020B0604020202020204" pitchFamily="34" charset="0"/>
              </a:rPr>
              <a:t>we </a:t>
            </a:r>
            <a:r>
              <a:rPr lang="en-US" sz="2000" b="1" spc="300" dirty="0">
                <a:solidFill>
                  <a:prstClr val="white"/>
                </a:solidFill>
                <a:latin typeface="Arial" panose="020B0604020202020204" pitchFamily="34" charset="0"/>
                <a:cs typeface="Arial" panose="020B0604020202020204" pitchFamily="34" charset="0"/>
              </a:rPr>
              <a:t>pray that the members of both brigades</a:t>
            </a:r>
            <a:r>
              <a:rPr lang="en-US" sz="2000" b="1" spc="300">
                <a:solidFill>
                  <a:prstClr val="white"/>
                </a:solidFill>
                <a:latin typeface="Arial" panose="020B0604020202020204" pitchFamily="34" charset="0"/>
                <a:cs typeface="Arial" panose="020B0604020202020204" pitchFamily="34" charset="0"/>
              </a:rPr>
              <a:t>, </a:t>
            </a:r>
            <a:br>
              <a:rPr lang="en-US" sz="2000" b="1" spc="300" smtClean="0">
                <a:solidFill>
                  <a:prstClr val="white"/>
                </a:solidFill>
                <a:latin typeface="Arial" panose="020B0604020202020204" pitchFamily="34" charset="0"/>
                <a:cs typeface="Arial" panose="020B0604020202020204" pitchFamily="34" charset="0"/>
              </a:rPr>
            </a:br>
            <a:r>
              <a:rPr lang="en-US" sz="2000" b="1" spc="300" smtClean="0">
                <a:solidFill>
                  <a:prstClr val="white"/>
                </a:solidFill>
                <a:latin typeface="Arial" panose="020B0604020202020204" pitchFamily="34" charset="0"/>
                <a:cs typeface="Arial" panose="020B0604020202020204" pitchFamily="34" charset="0"/>
              </a:rPr>
              <a:t>and their NCOs</a:t>
            </a:r>
            <a:r>
              <a:rPr lang="en-US" sz="2000" b="1" spc="300" dirty="0">
                <a:solidFill>
                  <a:prstClr val="white"/>
                </a:solidFill>
                <a:latin typeface="Arial" panose="020B0604020202020204" pitchFamily="34" charset="0"/>
                <a:cs typeface="Arial" panose="020B0604020202020204" pitchFamily="34" charset="0"/>
              </a:rPr>
              <a:t>, Officers, Teachers and Volunteers – </a:t>
            </a:r>
            <a:br>
              <a:rPr lang="en-US" sz="2000" b="1" spc="300" dirty="0">
                <a:solidFill>
                  <a:prstClr val="white"/>
                </a:solidFill>
                <a:latin typeface="Arial" panose="020B0604020202020204" pitchFamily="34" charset="0"/>
                <a:cs typeface="Arial" panose="020B0604020202020204" pitchFamily="34" charset="0"/>
              </a:rPr>
            </a:br>
            <a:r>
              <a:rPr lang="en-US" sz="2000" b="1" spc="300" dirty="0">
                <a:solidFill>
                  <a:prstClr val="white"/>
                </a:solidFill>
                <a:latin typeface="Arial" panose="020B0604020202020204" pitchFamily="34" charset="0"/>
                <a:cs typeface="Arial" panose="020B0604020202020204" pitchFamily="34" charset="0"/>
              </a:rPr>
              <a:t>will always remain Sure &amp; </a:t>
            </a:r>
            <a:r>
              <a:rPr lang="en-US" sz="2000" b="1" spc="300" dirty="0" err="1" smtClean="0">
                <a:solidFill>
                  <a:prstClr val="white"/>
                </a:solidFill>
                <a:latin typeface="Arial" panose="020B0604020202020204" pitchFamily="34" charset="0"/>
                <a:cs typeface="Arial" panose="020B0604020202020204" pitchFamily="34" charset="0"/>
              </a:rPr>
              <a:t>Stedfast</a:t>
            </a:r>
            <a:r>
              <a:rPr lang="en-US" sz="2000" b="1" spc="300" dirty="0" smtClean="0">
                <a:solidFill>
                  <a:prstClr val="white"/>
                </a:solidFill>
                <a:latin typeface="Arial" panose="020B0604020202020204" pitchFamily="34" charset="0"/>
                <a:cs typeface="Arial" panose="020B0604020202020204" pitchFamily="34" charset="0"/>
              </a:rPr>
              <a:t> </a:t>
            </a:r>
            <a:r>
              <a:rPr lang="en-US" sz="2000" b="1" spc="300" dirty="0">
                <a:solidFill>
                  <a:prstClr val="white"/>
                </a:solidFill>
                <a:latin typeface="Arial" panose="020B0604020202020204" pitchFamily="34" charset="0"/>
                <a:cs typeface="Arial" panose="020B0604020202020204" pitchFamily="34" charset="0"/>
              </a:rPr>
              <a:t>even </a:t>
            </a:r>
            <a:br>
              <a:rPr lang="en-US" sz="2000" b="1" spc="300" dirty="0">
                <a:solidFill>
                  <a:prstClr val="white"/>
                </a:solidFill>
                <a:latin typeface="Arial" panose="020B0604020202020204" pitchFamily="34" charset="0"/>
                <a:cs typeface="Arial" panose="020B0604020202020204" pitchFamily="34" charset="0"/>
              </a:rPr>
            </a:br>
            <a:r>
              <a:rPr lang="en-US" sz="2000" b="1" spc="300" dirty="0">
                <a:solidFill>
                  <a:prstClr val="white"/>
                </a:solidFill>
                <a:latin typeface="Arial" panose="020B0604020202020204" pitchFamily="34" charset="0"/>
                <a:cs typeface="Arial" panose="020B0604020202020204" pitchFamily="34" charset="0"/>
              </a:rPr>
              <a:t>as they continually Seek, Serve, and Follow </a:t>
            </a:r>
            <a:r>
              <a:rPr lang="en-US" sz="2000" b="1" spc="300">
                <a:solidFill>
                  <a:prstClr val="white"/>
                </a:solidFill>
                <a:latin typeface="Arial" panose="020B0604020202020204" pitchFamily="34" charset="0"/>
                <a:cs typeface="Arial" panose="020B0604020202020204" pitchFamily="34" charset="0"/>
              </a:rPr>
              <a:t>Christ</a:t>
            </a:r>
            <a:r>
              <a:rPr lang="en-US" sz="2000" b="1" spc="300" smtClean="0">
                <a:solidFill>
                  <a:prstClr val="white"/>
                </a:solidFill>
                <a:latin typeface="Arial" panose="020B0604020202020204" pitchFamily="34" charset="0"/>
                <a:cs typeface="Arial" panose="020B0604020202020204" pitchFamily="34" charset="0"/>
              </a:rPr>
              <a:t>.</a:t>
            </a:r>
            <a:endParaRPr lang="en-US" sz="2000" b="1" spc="300" smtClean="0">
              <a:solidFill>
                <a:prstClr val="white"/>
              </a:solidFill>
              <a:latin typeface="Arial" panose="020B0604020202020204" pitchFamily="34" charset="0"/>
              <a:cs typeface="Arial" panose="020B0604020202020204" pitchFamily="34" charset="0"/>
            </a:endParaRPr>
          </a:p>
          <a:p>
            <a:pPr lvl="0" algn="ctr">
              <a:lnSpc>
                <a:spcPct val="110000"/>
              </a:lnSpc>
              <a:spcAft>
                <a:spcPts val="1200"/>
              </a:spcAft>
            </a:pPr>
            <a:r>
              <a:rPr lang="en-US" sz="2000" b="1" spc="300" smtClean="0">
                <a:solidFill>
                  <a:prstClr val="white"/>
                </a:solidFill>
                <a:latin typeface="Arial" panose="020B0604020202020204" pitchFamily="34" charset="0"/>
                <a:cs typeface="Arial" panose="020B0604020202020204" pitchFamily="34" charset="0"/>
              </a:rPr>
              <a:t>May </a:t>
            </a:r>
            <a:r>
              <a:rPr lang="en-US" sz="2000" b="1" spc="300" dirty="0">
                <a:solidFill>
                  <a:prstClr val="white"/>
                </a:solidFill>
                <a:latin typeface="Arial" panose="020B0604020202020204" pitchFamily="34" charset="0"/>
                <a:cs typeface="Arial" panose="020B0604020202020204" pitchFamily="34" charset="0"/>
              </a:rPr>
              <a:t>we, as Your Church</a:t>
            </a:r>
            <a:r>
              <a:rPr lang="en-US" sz="2000" b="1" spc="300">
                <a:solidFill>
                  <a:prstClr val="white"/>
                </a:solidFill>
                <a:latin typeface="Arial" panose="020B0604020202020204" pitchFamily="34" charset="0"/>
                <a:cs typeface="Arial" panose="020B0604020202020204" pitchFamily="34" charset="0"/>
              </a:rPr>
              <a:t>, </a:t>
            </a:r>
            <a:br>
              <a:rPr lang="en-US" sz="2000" b="1" spc="300" smtClean="0">
                <a:solidFill>
                  <a:prstClr val="white"/>
                </a:solidFill>
                <a:latin typeface="Arial" panose="020B0604020202020204" pitchFamily="34" charset="0"/>
                <a:cs typeface="Arial" panose="020B0604020202020204" pitchFamily="34" charset="0"/>
              </a:rPr>
            </a:br>
            <a:r>
              <a:rPr lang="en-US" sz="2000" b="1" spc="300" smtClean="0">
                <a:solidFill>
                  <a:prstClr val="white"/>
                </a:solidFill>
                <a:latin typeface="Arial" panose="020B0604020202020204" pitchFamily="34" charset="0"/>
                <a:cs typeface="Arial" panose="020B0604020202020204" pitchFamily="34" charset="0"/>
              </a:rPr>
              <a:t>find ways to </a:t>
            </a:r>
            <a:r>
              <a:rPr lang="en-US" sz="2000" b="1" spc="300" dirty="0">
                <a:solidFill>
                  <a:prstClr val="white"/>
                </a:solidFill>
                <a:latin typeface="Arial" panose="020B0604020202020204" pitchFamily="34" charset="0"/>
                <a:cs typeface="Arial" panose="020B0604020202020204" pitchFamily="34" charset="0"/>
              </a:rPr>
              <a:t>come-alongside both </a:t>
            </a:r>
            <a:r>
              <a:rPr lang="en-US" sz="2000" b="1" spc="300">
                <a:solidFill>
                  <a:prstClr val="white"/>
                </a:solidFill>
                <a:latin typeface="Arial" panose="020B0604020202020204" pitchFamily="34" charset="0"/>
                <a:cs typeface="Arial" panose="020B0604020202020204" pitchFamily="34" charset="0"/>
              </a:rPr>
              <a:t>brigades </a:t>
            </a:r>
            <a:br>
              <a:rPr lang="en-US" sz="2000" b="1" spc="300" smtClean="0">
                <a:solidFill>
                  <a:prstClr val="white"/>
                </a:solidFill>
                <a:latin typeface="Arial" panose="020B0604020202020204" pitchFamily="34" charset="0"/>
                <a:cs typeface="Arial" panose="020B0604020202020204" pitchFamily="34" charset="0"/>
              </a:rPr>
            </a:br>
            <a:r>
              <a:rPr lang="en-US" sz="2000" b="1" spc="300" smtClean="0">
                <a:solidFill>
                  <a:prstClr val="white"/>
                </a:solidFill>
                <a:latin typeface="Arial" panose="020B0604020202020204" pitchFamily="34" charset="0"/>
                <a:cs typeface="Arial" panose="020B0604020202020204" pitchFamily="34" charset="0"/>
              </a:rPr>
              <a:t>to assist and </a:t>
            </a:r>
            <a:r>
              <a:rPr lang="en-US" sz="2000" b="1" spc="300" dirty="0">
                <a:solidFill>
                  <a:prstClr val="white"/>
                </a:solidFill>
                <a:latin typeface="Arial" panose="020B0604020202020204" pitchFamily="34" charset="0"/>
                <a:cs typeface="Arial" panose="020B0604020202020204" pitchFamily="34" charset="0"/>
              </a:rPr>
              <a:t>to enable them to attain excellence.</a:t>
            </a:r>
            <a:endParaRPr lang="en-US" sz="2000" b="1" spc="300" dirty="0">
              <a:solidFill>
                <a:prstClr val="white"/>
              </a:solidFill>
              <a:latin typeface="Arial" panose="020B0604020202020204" pitchFamily="34" charset="0"/>
              <a:cs typeface="Arial" panose="020B0604020202020204" pitchFamily="34" charset="0"/>
            </a:endParaRPr>
          </a:p>
          <a:p>
            <a:pPr lvl="0" algn="ctr">
              <a:lnSpc>
                <a:spcPct val="110000"/>
              </a:lnSpc>
              <a:spcAft>
                <a:spcPts val="1200"/>
              </a:spcAft>
            </a:pPr>
            <a:r>
              <a:rPr lang="en-US" sz="2000" b="1" spc="300" dirty="0">
                <a:solidFill>
                  <a:prstClr val="white"/>
                </a:solidFill>
                <a:latin typeface="Arial" panose="020B0604020202020204" pitchFamily="34" charset="0"/>
                <a:cs typeface="Arial" panose="020B0604020202020204" pitchFamily="34" charset="0"/>
              </a:rPr>
              <a:t>We pray and ask all these in Your Name</a:t>
            </a:r>
            <a:r>
              <a:rPr lang="en-US" sz="2000" b="1" spc="300">
                <a:solidFill>
                  <a:prstClr val="white"/>
                </a:solidFill>
                <a:latin typeface="Arial" panose="020B0604020202020204" pitchFamily="34" charset="0"/>
                <a:cs typeface="Arial" panose="020B0604020202020204" pitchFamily="34" charset="0"/>
              </a:rPr>
              <a:t>, </a:t>
            </a:r>
            <a:br>
              <a:rPr lang="en-US" sz="2000" b="1" spc="300" smtClean="0">
                <a:solidFill>
                  <a:prstClr val="white"/>
                </a:solidFill>
                <a:latin typeface="Arial" panose="020B0604020202020204" pitchFamily="34" charset="0"/>
                <a:cs typeface="Arial" panose="020B0604020202020204" pitchFamily="34" charset="0"/>
              </a:rPr>
            </a:br>
            <a:r>
              <a:rPr lang="en-US" sz="2000" b="1" spc="300" smtClean="0">
                <a:solidFill>
                  <a:prstClr val="white"/>
                </a:solidFill>
                <a:latin typeface="Arial" panose="020B0604020202020204" pitchFamily="34" charset="0"/>
                <a:cs typeface="Arial" panose="020B0604020202020204" pitchFamily="34" charset="0"/>
              </a:rPr>
              <a:t>and for </a:t>
            </a:r>
            <a:r>
              <a:rPr lang="en-US" sz="2000" b="1" spc="300" dirty="0">
                <a:solidFill>
                  <a:prstClr val="white"/>
                </a:solidFill>
                <a:latin typeface="Arial" panose="020B0604020202020204" pitchFamily="34" charset="0"/>
                <a:cs typeface="Arial" panose="020B0604020202020204" pitchFamily="34" charset="0"/>
              </a:rPr>
              <a:t>Your sake Lord Jesus, Captain Divine, AMEN.</a:t>
            </a:r>
            <a:endParaRPr lang="en-US" sz="2000" b="1" spc="300" dirty="0">
              <a:solidFill>
                <a:prstClr val="whit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95078" cy="939809"/>
          </a:xfrm>
        </p:spPr>
        <p:txBody>
          <a:bodyPr vert="horz" wrap="none" lIns="360000" tIns="252000" rIns="360000" bIns="252000" rtlCol="0" anchor="t" anchorCtr="0">
            <a:spAutoFit/>
            <a:scene3d>
              <a:camera prst="orthographicFront"/>
              <a:lightRig rig="threePt" dir="t"/>
            </a:scene3d>
            <a:sp3d extrusionH="38100">
              <a:bevelT w="50800" h="50800"/>
            </a:sp3d>
          </a:bodyPr>
          <a:lstStyle/>
          <a:p>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SCRIPTURE (1/3)</a:t>
            </a:r>
            <a:endParaRPr lang="en-SG" sz="4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4172217" y="0"/>
            <a:ext cx="4971783" cy="878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algn="r">
              <a:spcAft>
                <a:spcPts val="1200"/>
              </a:spcAft>
            </a:pPr>
            <a:r>
              <a:rPr lang="en-US" sz="2400" b="1" dirty="0">
                <a:solidFill>
                  <a:schemeClr val="accent6"/>
                </a:solidFill>
                <a:latin typeface="Arial" panose="020B0604020202020204" pitchFamily="34" charset="0"/>
                <a:cs typeface="Arial" panose="020B0604020202020204" pitchFamily="34" charset="0"/>
              </a:rPr>
              <a:t>Ecclesiastes 12:1, 9-14 (ESV)</a:t>
            </a:r>
            <a:endParaRPr lang="en-US" sz="2400" b="1" dirty="0" smtClean="0">
              <a:solidFill>
                <a:schemeClr val="accent6"/>
              </a:solidFill>
              <a:latin typeface="Arial" panose="020B0604020202020204" pitchFamily="34" charset="0"/>
              <a:cs typeface="Arial" panose="020B0604020202020204" pitchFamily="34" charset="0"/>
            </a:endParaRPr>
          </a:p>
        </p:txBody>
      </p:sp>
      <p:sp>
        <p:nvSpPr>
          <p:cNvPr id="5" name="Rectangle 4"/>
          <p:cNvSpPr/>
          <p:nvPr/>
        </p:nvSpPr>
        <p:spPr>
          <a:xfrm>
            <a:off x="0" y="855851"/>
            <a:ext cx="9144000" cy="428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252000" rIns="360000" bIns="252000" rtlCol="0" anchor="b" anchorCtr="0">
            <a:spAutoFit/>
          </a:bodyPr>
          <a:lstStyle/>
          <a:p>
            <a:pPr algn="just">
              <a:lnSpc>
                <a:spcPct val="110000"/>
              </a:lnSpc>
              <a:spcAft>
                <a:spcPts val="1200"/>
              </a:spcAft>
            </a:pPr>
            <a:r>
              <a:rPr lang="en-US" sz="2400" b="1" spc="100" baseline="30000" dirty="0" smtClean="0">
                <a:solidFill>
                  <a:schemeClr val="accent6"/>
                </a:solidFill>
                <a:latin typeface="Arial" panose="020B0604020202020204" pitchFamily="34" charset="0"/>
                <a:cs typeface="Arial" panose="020B0604020202020204" pitchFamily="34" charset="0"/>
              </a:rPr>
              <a:t>1</a:t>
            </a:r>
            <a:r>
              <a:rPr lang="en-US" sz="2400" b="1" spc="100" dirty="0" smtClean="0">
                <a:latin typeface="Arial" panose="020B0604020202020204" pitchFamily="34" charset="0"/>
                <a:cs typeface="Arial" panose="020B0604020202020204" pitchFamily="34" charset="0"/>
              </a:rPr>
              <a:t>Remember </a:t>
            </a:r>
            <a:r>
              <a:rPr lang="en-US" sz="2400" b="1" spc="100" dirty="0">
                <a:latin typeface="Arial" panose="020B0604020202020204" pitchFamily="34" charset="0"/>
                <a:cs typeface="Arial" panose="020B0604020202020204" pitchFamily="34" charset="0"/>
              </a:rPr>
              <a:t>also your Creator in the days of your youth</a:t>
            </a:r>
            <a:r>
              <a:rPr lang="en-US" sz="2400" b="1" spc="100" dirty="0" smtClean="0">
                <a:latin typeface="Arial" panose="020B0604020202020204" pitchFamily="34" charset="0"/>
                <a:cs typeface="Arial" panose="020B0604020202020204" pitchFamily="34" charset="0"/>
              </a:rPr>
              <a:t>, before </a:t>
            </a:r>
            <a:r>
              <a:rPr lang="en-US" sz="2400" b="1" spc="100" dirty="0">
                <a:latin typeface="Arial" panose="020B0604020202020204" pitchFamily="34" charset="0"/>
                <a:cs typeface="Arial" panose="020B0604020202020204" pitchFamily="34" charset="0"/>
              </a:rPr>
              <a:t>the evil days come and the years draw near of which you will say</a:t>
            </a:r>
            <a:r>
              <a:rPr lang="en-US" sz="2400" b="1" spc="100" dirty="0" smtClean="0">
                <a:latin typeface="Arial" panose="020B0604020202020204" pitchFamily="34" charset="0"/>
                <a:cs typeface="Arial" panose="020B0604020202020204" pitchFamily="34" charset="0"/>
              </a:rPr>
              <a:t>, “</a:t>
            </a:r>
            <a:r>
              <a:rPr lang="en-US" sz="2400" b="1" spc="100" dirty="0">
                <a:latin typeface="Arial" panose="020B0604020202020204" pitchFamily="34" charset="0"/>
                <a:cs typeface="Arial" panose="020B0604020202020204" pitchFamily="34" charset="0"/>
              </a:rPr>
              <a:t>I have no pleasure in them</a:t>
            </a:r>
            <a:r>
              <a:rPr lang="en-US" sz="2400" b="1" spc="100" dirty="0" smtClean="0">
                <a:latin typeface="Arial" panose="020B0604020202020204" pitchFamily="34" charset="0"/>
                <a:cs typeface="Arial" panose="020B0604020202020204" pitchFamily="34" charset="0"/>
              </a:rPr>
              <a:t>”;</a:t>
            </a:r>
            <a:endParaRPr lang="en-US" sz="2400" b="1" spc="100" dirty="0" smtClean="0">
              <a:latin typeface="Arial" panose="020B0604020202020204" pitchFamily="34" charset="0"/>
              <a:cs typeface="Arial" panose="020B0604020202020204" pitchFamily="34" charset="0"/>
            </a:endParaRPr>
          </a:p>
          <a:p>
            <a:pPr algn="just">
              <a:lnSpc>
                <a:spcPct val="110000"/>
              </a:lnSpc>
              <a:spcAft>
                <a:spcPts val="1200"/>
              </a:spcAft>
            </a:pPr>
            <a:r>
              <a:rPr lang="en-US" sz="2400" b="1" spc="100" baseline="30000" dirty="0" smtClean="0">
                <a:solidFill>
                  <a:schemeClr val="accent6"/>
                </a:solidFill>
                <a:latin typeface="Arial" panose="020B0604020202020204" pitchFamily="34" charset="0"/>
                <a:cs typeface="Arial" panose="020B0604020202020204" pitchFamily="34" charset="0"/>
              </a:rPr>
              <a:t>9</a:t>
            </a:r>
            <a:r>
              <a:rPr lang="en-US" sz="2400" b="1" spc="100" dirty="0" smtClean="0">
                <a:latin typeface="Arial" panose="020B0604020202020204" pitchFamily="34" charset="0"/>
                <a:cs typeface="Arial" panose="020B0604020202020204" pitchFamily="34" charset="0"/>
              </a:rPr>
              <a:t>Besides </a:t>
            </a:r>
            <a:r>
              <a:rPr lang="en-US" sz="2400" b="1" spc="100" dirty="0">
                <a:latin typeface="Arial" panose="020B0604020202020204" pitchFamily="34" charset="0"/>
                <a:cs typeface="Arial" panose="020B0604020202020204" pitchFamily="34" charset="0"/>
              </a:rPr>
              <a:t>being wise, the Preacher also taught the people knowledge, weighing and studying and arranging many proverbs with great care</a:t>
            </a:r>
            <a:r>
              <a:rPr lang="en-US" sz="2400" b="1" spc="100" dirty="0" smtClean="0">
                <a:latin typeface="Arial" panose="020B0604020202020204" pitchFamily="34" charset="0"/>
                <a:cs typeface="Arial" panose="020B0604020202020204" pitchFamily="34" charset="0"/>
              </a:rPr>
              <a:t>. </a:t>
            </a:r>
            <a:r>
              <a:rPr lang="en-US" sz="2400" b="1" spc="100" baseline="30000" dirty="0" smtClean="0">
                <a:solidFill>
                  <a:schemeClr val="accent6"/>
                </a:solidFill>
                <a:latin typeface="Arial" panose="020B0604020202020204" pitchFamily="34" charset="0"/>
                <a:cs typeface="Arial" panose="020B0604020202020204" pitchFamily="34" charset="0"/>
              </a:rPr>
              <a:t>10</a:t>
            </a:r>
            <a:r>
              <a:rPr lang="en-US" sz="2400" b="1" spc="100" dirty="0" smtClean="0">
                <a:latin typeface="Arial" panose="020B0604020202020204" pitchFamily="34" charset="0"/>
                <a:cs typeface="Arial" panose="020B0604020202020204" pitchFamily="34" charset="0"/>
              </a:rPr>
              <a:t>The </a:t>
            </a:r>
            <a:r>
              <a:rPr lang="en-US" sz="2400" b="1" spc="100" dirty="0">
                <a:latin typeface="Arial" panose="020B0604020202020204" pitchFamily="34" charset="0"/>
                <a:cs typeface="Arial" panose="020B0604020202020204" pitchFamily="34" charset="0"/>
              </a:rPr>
              <a:t>Preacher sought to find words of delight, </a:t>
            </a:r>
            <a:r>
              <a:rPr lang="en-US" sz="2400" b="1" spc="100" dirty="0" smtClean="0">
                <a:latin typeface="Arial" panose="020B0604020202020204" pitchFamily="34" charset="0"/>
                <a:cs typeface="Arial" panose="020B0604020202020204" pitchFamily="34" charset="0"/>
              </a:rPr>
              <a:t>and </a:t>
            </a:r>
            <a:r>
              <a:rPr lang="en-US" sz="2400" b="1" spc="100" dirty="0">
                <a:latin typeface="Arial" panose="020B0604020202020204" pitchFamily="34" charset="0"/>
                <a:cs typeface="Arial" panose="020B0604020202020204" pitchFamily="34" charset="0"/>
              </a:rPr>
              <a:t>uprightly he wrote words of truth</a:t>
            </a:r>
            <a:r>
              <a:rPr lang="en-US" sz="2400" b="1" spc="100" dirty="0" smtClean="0">
                <a:latin typeface="Arial" panose="020B0604020202020204" pitchFamily="34" charset="0"/>
                <a:cs typeface="Arial" panose="020B0604020202020204" pitchFamily="34" charset="0"/>
              </a:rPr>
              <a:t>.</a:t>
            </a:r>
            <a:endParaRPr lang="en-US" sz="2400" b="1" spc="10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2000"/>
                            </p:stCondLst>
                            <p:childTnLst>
                              <p:par>
                                <p:cTn id="15" presetID="22" presetClass="entr" presetSubtype="1"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95078" cy="939809"/>
          </a:xfrm>
        </p:spPr>
        <p:txBody>
          <a:bodyPr vert="horz" wrap="none" lIns="360000" tIns="252000" rIns="360000" bIns="252000" rtlCol="0" anchor="t" anchorCtr="0">
            <a:spAutoFit/>
            <a:scene3d>
              <a:camera prst="orthographicFront"/>
              <a:lightRig rig="threePt" dir="t"/>
            </a:scene3d>
            <a:sp3d extrusionH="38100">
              <a:bevelT w="50800" h="50800"/>
            </a:sp3d>
          </a:bodyPr>
          <a:lstStyle/>
          <a:p>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SCRIPTURE (2/3)</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4172217" y="0"/>
            <a:ext cx="4971783" cy="878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algn="r">
              <a:spcAft>
                <a:spcPts val="1200"/>
              </a:spcAft>
            </a:pPr>
            <a:r>
              <a:rPr lang="en-US" sz="2400" b="1" dirty="0">
                <a:solidFill>
                  <a:schemeClr val="accent6"/>
                </a:solidFill>
                <a:latin typeface="Arial" panose="020B0604020202020204" pitchFamily="34" charset="0"/>
                <a:cs typeface="Arial" panose="020B0604020202020204" pitchFamily="34" charset="0"/>
              </a:rPr>
              <a:t>Ecclesiastes 12:1, 9-14 (ESV)</a:t>
            </a:r>
            <a:endParaRPr lang="en-US" sz="2400" b="1" dirty="0" smtClean="0">
              <a:solidFill>
                <a:schemeClr val="accent6"/>
              </a:solidFill>
              <a:latin typeface="Arial" panose="020B0604020202020204" pitchFamily="34" charset="0"/>
              <a:cs typeface="Arial" panose="020B0604020202020204" pitchFamily="34" charset="0"/>
            </a:endParaRPr>
          </a:p>
        </p:txBody>
      </p:sp>
      <p:sp>
        <p:nvSpPr>
          <p:cNvPr id="5" name="Rectangle 4"/>
          <p:cNvSpPr/>
          <p:nvPr/>
        </p:nvSpPr>
        <p:spPr>
          <a:xfrm>
            <a:off x="0" y="855851"/>
            <a:ext cx="9144000" cy="4287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252000" rIns="360000" bIns="252000" rtlCol="0" anchor="b" anchorCtr="0">
            <a:spAutoFit/>
          </a:bodyPr>
          <a:lstStyle/>
          <a:p>
            <a:pPr algn="just">
              <a:lnSpc>
                <a:spcPct val="110000"/>
              </a:lnSpc>
              <a:spcAft>
                <a:spcPts val="1200"/>
              </a:spcAft>
            </a:pPr>
            <a:r>
              <a:rPr lang="en-US" sz="2400" b="1" spc="100" baseline="30000" dirty="0" smtClean="0">
                <a:solidFill>
                  <a:schemeClr val="accent6"/>
                </a:solidFill>
                <a:latin typeface="Arial" panose="020B0604020202020204" pitchFamily="34" charset="0"/>
                <a:cs typeface="Arial" panose="020B0604020202020204" pitchFamily="34" charset="0"/>
              </a:rPr>
              <a:t>11</a:t>
            </a:r>
            <a:r>
              <a:rPr lang="en-US" sz="2400" b="1" spc="100" dirty="0" smtClean="0">
                <a:latin typeface="Arial" panose="020B0604020202020204" pitchFamily="34" charset="0"/>
                <a:cs typeface="Arial" panose="020B0604020202020204" pitchFamily="34" charset="0"/>
              </a:rPr>
              <a:t>The </a:t>
            </a:r>
            <a:r>
              <a:rPr lang="en-US" sz="2400" b="1" spc="100" dirty="0">
                <a:latin typeface="Arial" panose="020B0604020202020204" pitchFamily="34" charset="0"/>
                <a:cs typeface="Arial" panose="020B0604020202020204" pitchFamily="34" charset="0"/>
              </a:rPr>
              <a:t>words of the wise are like goads, and like nails firmly fixed are the collected sayings; they are given by one Shepherd. </a:t>
            </a:r>
            <a:r>
              <a:rPr lang="en-US" sz="2400" b="1" spc="100" baseline="30000" dirty="0" smtClean="0">
                <a:solidFill>
                  <a:schemeClr val="accent6"/>
                </a:solidFill>
                <a:latin typeface="Arial" panose="020B0604020202020204" pitchFamily="34" charset="0"/>
                <a:cs typeface="Arial" panose="020B0604020202020204" pitchFamily="34" charset="0"/>
              </a:rPr>
              <a:t>12</a:t>
            </a:r>
            <a:r>
              <a:rPr lang="en-US" sz="2400" b="1" spc="100" dirty="0" smtClean="0">
                <a:latin typeface="Arial" panose="020B0604020202020204" pitchFamily="34" charset="0"/>
                <a:cs typeface="Arial" panose="020B0604020202020204" pitchFamily="34" charset="0"/>
              </a:rPr>
              <a:t>My </a:t>
            </a:r>
            <a:r>
              <a:rPr lang="en-US" sz="2400" b="1" spc="100" dirty="0">
                <a:latin typeface="Arial" panose="020B0604020202020204" pitchFamily="34" charset="0"/>
                <a:cs typeface="Arial" panose="020B0604020202020204" pitchFamily="34" charset="0"/>
              </a:rPr>
              <a:t>son, beware of anything beyond these. Of making many </a:t>
            </a:r>
            <a:r>
              <a:rPr lang="en-US" sz="2400" b="1" spc="100" dirty="0" smtClean="0">
                <a:latin typeface="Arial" panose="020B0604020202020204" pitchFamily="34" charset="0"/>
                <a:cs typeface="Arial" panose="020B0604020202020204" pitchFamily="34" charset="0"/>
              </a:rPr>
              <a:t>books there </a:t>
            </a:r>
            <a:r>
              <a:rPr lang="en-US" sz="2400" b="1" spc="100" dirty="0">
                <a:latin typeface="Arial" panose="020B0604020202020204" pitchFamily="34" charset="0"/>
                <a:cs typeface="Arial" panose="020B0604020202020204" pitchFamily="34" charset="0"/>
              </a:rPr>
              <a:t>is no end, and much study is a weariness of the flesh</a:t>
            </a:r>
            <a:r>
              <a:rPr lang="en-US" sz="2400" b="1" spc="100" dirty="0" smtClean="0">
                <a:latin typeface="Arial" panose="020B0604020202020204" pitchFamily="34" charset="0"/>
                <a:cs typeface="Arial" panose="020B0604020202020204" pitchFamily="34" charset="0"/>
              </a:rPr>
              <a:t>.</a:t>
            </a:r>
            <a:endParaRPr lang="en-US" sz="2400" b="1" spc="100" dirty="0">
              <a:latin typeface="Arial" panose="020B0604020202020204" pitchFamily="34" charset="0"/>
              <a:cs typeface="Arial" panose="020B0604020202020204" pitchFamily="34" charset="0"/>
            </a:endParaRPr>
          </a:p>
          <a:p>
            <a:pPr algn="just">
              <a:lnSpc>
                <a:spcPct val="110000"/>
              </a:lnSpc>
              <a:spcAft>
                <a:spcPts val="1200"/>
              </a:spcAft>
            </a:pPr>
            <a:r>
              <a:rPr lang="en-US" sz="2400" b="1" spc="50" baseline="30000" dirty="0" smtClean="0">
                <a:solidFill>
                  <a:schemeClr val="accent6"/>
                </a:solidFill>
                <a:latin typeface="Arial" panose="020B0604020202020204" pitchFamily="34" charset="0"/>
                <a:cs typeface="Arial" panose="020B0604020202020204" pitchFamily="34" charset="0"/>
              </a:rPr>
              <a:t>13</a:t>
            </a:r>
            <a:r>
              <a:rPr lang="en-US" sz="2400" b="1" spc="50" dirty="0" smtClean="0">
                <a:latin typeface="Arial" panose="020B0604020202020204" pitchFamily="34" charset="0"/>
                <a:cs typeface="Arial" panose="020B0604020202020204" pitchFamily="34" charset="0"/>
              </a:rPr>
              <a:t>The </a:t>
            </a:r>
            <a:r>
              <a:rPr lang="en-US" sz="2400" b="1" spc="50" dirty="0">
                <a:latin typeface="Arial" panose="020B0604020202020204" pitchFamily="34" charset="0"/>
                <a:cs typeface="Arial" panose="020B0604020202020204" pitchFamily="34" charset="0"/>
              </a:rPr>
              <a:t>end of the matter; all has been heard. Fear God and keep </a:t>
            </a:r>
            <a:r>
              <a:rPr lang="en-US" sz="2400" b="1" spc="50" dirty="0" smtClean="0">
                <a:latin typeface="Arial" panose="020B0604020202020204" pitchFamily="34" charset="0"/>
                <a:cs typeface="Arial" panose="020B0604020202020204" pitchFamily="34" charset="0"/>
              </a:rPr>
              <a:t>His </a:t>
            </a:r>
            <a:r>
              <a:rPr lang="en-US" sz="2400" b="1" spc="50" dirty="0">
                <a:latin typeface="Arial" panose="020B0604020202020204" pitchFamily="34" charset="0"/>
                <a:cs typeface="Arial" panose="020B0604020202020204" pitchFamily="34" charset="0"/>
              </a:rPr>
              <a:t>commandments, for this is the whole duty of man</a:t>
            </a:r>
            <a:r>
              <a:rPr lang="en-US" sz="2400" b="1" spc="50" dirty="0" smtClean="0">
                <a:latin typeface="Arial" panose="020B0604020202020204" pitchFamily="34" charset="0"/>
                <a:cs typeface="Arial" panose="020B0604020202020204" pitchFamily="34" charset="0"/>
              </a:rPr>
              <a:t>. </a:t>
            </a:r>
            <a:r>
              <a:rPr lang="en-US" sz="2400" b="1" spc="50" baseline="30000" dirty="0">
                <a:solidFill>
                  <a:schemeClr val="accent6"/>
                </a:solidFill>
                <a:latin typeface="Arial" panose="020B0604020202020204" pitchFamily="34" charset="0"/>
                <a:cs typeface="Arial" panose="020B0604020202020204" pitchFamily="34" charset="0"/>
              </a:rPr>
              <a:t>14</a:t>
            </a:r>
            <a:r>
              <a:rPr lang="en-US" sz="2400" b="1" spc="50" dirty="0">
                <a:latin typeface="Arial" panose="020B0604020202020204" pitchFamily="34" charset="0"/>
                <a:cs typeface="Arial" panose="020B0604020202020204" pitchFamily="34" charset="0"/>
              </a:rPr>
              <a:t> For God will bring every deed into judgment, </a:t>
            </a:r>
            <a:r>
              <a:rPr lang="en-US" sz="2400" b="1" spc="50" dirty="0" smtClean="0">
                <a:latin typeface="Arial" panose="020B0604020202020204" pitchFamily="34" charset="0"/>
                <a:cs typeface="Arial" panose="020B0604020202020204" pitchFamily="34" charset="0"/>
              </a:rPr>
              <a:t>with </a:t>
            </a:r>
            <a:r>
              <a:rPr lang="en-US" sz="2400" b="1" spc="50" dirty="0">
                <a:latin typeface="Arial" panose="020B0604020202020204" pitchFamily="34" charset="0"/>
                <a:cs typeface="Arial" panose="020B0604020202020204" pitchFamily="34" charset="0"/>
              </a:rPr>
              <a:t>every secret thing, whether good or evil.</a:t>
            </a:r>
            <a:endParaRPr lang="en-US" sz="2400" b="1" spc="5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595078" cy="939809"/>
          </a:xfrm>
        </p:spPr>
        <p:txBody>
          <a:bodyPr wrap="none" lIns="360000" tIns="252000" rIns="360000" bIns="252000" anchor="t" anchorCtr="0">
            <a:spAutoFit/>
            <a:scene3d>
              <a:camera prst="orthographicFront"/>
              <a:lightRig rig="threePt" dir="t"/>
            </a:scene3d>
            <a:sp3d extrusionH="38100">
              <a:bevelT w="50800" h="50800"/>
            </a:sp3d>
          </a:bodyPr>
          <a:lstStyle/>
          <a:p>
            <a:r>
              <a:rPr lang="en-SG" sz="2800" b="1" spc="3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SCRIPTURE (3/3)</a:t>
            </a:r>
            <a:endParaRPr lang="en-SG" sz="2800" b="1" spc="3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
        <p:nvSpPr>
          <p:cNvPr id="4" name="Rectangle 3"/>
          <p:cNvSpPr/>
          <p:nvPr/>
        </p:nvSpPr>
        <p:spPr>
          <a:xfrm>
            <a:off x="4933772" y="0"/>
            <a:ext cx="4210228" cy="878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252000" rIns="360000" bIns="252000" rtlCol="0" anchor="t" anchorCtr="0">
            <a:spAutoFit/>
          </a:bodyPr>
          <a:lstStyle/>
          <a:p>
            <a:pPr algn="r">
              <a:spcAft>
                <a:spcPts val="1200"/>
              </a:spcAft>
            </a:pPr>
            <a:r>
              <a:rPr lang="en-US" sz="2400" b="1" dirty="0">
                <a:solidFill>
                  <a:schemeClr val="accent6"/>
                </a:solidFill>
                <a:latin typeface="Arial" panose="020B0604020202020204" pitchFamily="34" charset="0"/>
                <a:cs typeface="Arial" panose="020B0604020202020204" pitchFamily="34" charset="0"/>
              </a:rPr>
              <a:t>1 Timothy 4:11-16 (ESV)</a:t>
            </a:r>
            <a:endParaRPr lang="en-US" sz="2400" b="1" dirty="0" smtClean="0">
              <a:solidFill>
                <a:schemeClr val="accent6"/>
              </a:solidFill>
              <a:latin typeface="Arial" panose="020B0604020202020204" pitchFamily="34" charset="0"/>
              <a:cs typeface="Arial" panose="020B0604020202020204" pitchFamily="34" charset="0"/>
            </a:endParaRPr>
          </a:p>
        </p:txBody>
      </p:sp>
      <p:sp>
        <p:nvSpPr>
          <p:cNvPr id="5" name="Rectangle 4"/>
          <p:cNvSpPr/>
          <p:nvPr/>
        </p:nvSpPr>
        <p:spPr>
          <a:xfrm>
            <a:off x="0" y="748963"/>
            <a:ext cx="9144000" cy="4394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252000" rIns="360000" bIns="252000" rtlCol="0" anchor="b" anchorCtr="0">
            <a:spAutoFit/>
          </a:bodyPr>
          <a:lstStyle/>
          <a:p>
            <a:pPr algn="just">
              <a:lnSpc>
                <a:spcPct val="105000"/>
              </a:lnSpc>
              <a:spcAft>
                <a:spcPts val="1200"/>
              </a:spcAft>
            </a:pPr>
            <a:r>
              <a:rPr lang="en-US" sz="2200" b="1" spc="140" baseline="30000" dirty="0" smtClean="0">
                <a:solidFill>
                  <a:schemeClr val="accent6"/>
                </a:solidFill>
                <a:latin typeface="Arial" panose="020B0604020202020204" pitchFamily="34" charset="0"/>
                <a:cs typeface="Arial" panose="020B0604020202020204" pitchFamily="34" charset="0"/>
              </a:rPr>
              <a:t>11</a:t>
            </a:r>
            <a:r>
              <a:rPr lang="en-US" sz="2200" b="1" spc="140" dirty="0" smtClean="0">
                <a:latin typeface="Arial" panose="020B0604020202020204" pitchFamily="34" charset="0"/>
                <a:cs typeface="Arial" panose="020B0604020202020204" pitchFamily="34" charset="0"/>
              </a:rPr>
              <a:t>Command </a:t>
            </a:r>
            <a:r>
              <a:rPr lang="en-US" sz="2200" b="1" spc="140" dirty="0">
                <a:latin typeface="Arial" panose="020B0604020202020204" pitchFamily="34" charset="0"/>
                <a:cs typeface="Arial" panose="020B0604020202020204" pitchFamily="34" charset="0"/>
              </a:rPr>
              <a:t>and teach these things. </a:t>
            </a:r>
            <a:r>
              <a:rPr lang="en-US" sz="2200" b="1" spc="140" baseline="30000" dirty="0" smtClean="0">
                <a:solidFill>
                  <a:schemeClr val="accent6"/>
                </a:solidFill>
                <a:latin typeface="Arial" panose="020B0604020202020204" pitchFamily="34" charset="0"/>
                <a:cs typeface="Arial" panose="020B0604020202020204" pitchFamily="34" charset="0"/>
              </a:rPr>
              <a:t>12</a:t>
            </a:r>
            <a:r>
              <a:rPr lang="en-US" sz="2200" b="1" spc="140" dirty="0" smtClean="0">
                <a:latin typeface="Arial" panose="020B0604020202020204" pitchFamily="34" charset="0"/>
                <a:cs typeface="Arial" panose="020B0604020202020204" pitchFamily="34" charset="0"/>
              </a:rPr>
              <a:t>Let </a:t>
            </a:r>
            <a:r>
              <a:rPr lang="en-US" sz="2200" b="1" spc="140" dirty="0">
                <a:latin typeface="Arial" panose="020B0604020202020204" pitchFamily="34" charset="0"/>
                <a:cs typeface="Arial" panose="020B0604020202020204" pitchFamily="34" charset="0"/>
              </a:rPr>
              <a:t>no one despise you for your youth, but set the believers an example in speech, in conduct, in love, in faith, in purity. </a:t>
            </a:r>
            <a:r>
              <a:rPr lang="en-US" sz="2200" b="1" spc="140" baseline="30000" dirty="0">
                <a:solidFill>
                  <a:schemeClr val="accent6"/>
                </a:solidFill>
                <a:latin typeface="Arial" panose="020B0604020202020204" pitchFamily="34" charset="0"/>
                <a:cs typeface="Arial" panose="020B0604020202020204" pitchFamily="34" charset="0"/>
              </a:rPr>
              <a:t>13</a:t>
            </a:r>
            <a:r>
              <a:rPr lang="en-US" sz="2200" b="1" spc="140" dirty="0" smtClean="0">
                <a:latin typeface="Arial" panose="020B0604020202020204" pitchFamily="34" charset="0"/>
                <a:cs typeface="Arial" panose="020B0604020202020204" pitchFamily="34" charset="0"/>
              </a:rPr>
              <a:t>Until </a:t>
            </a:r>
            <a:r>
              <a:rPr lang="en-US" sz="2200" b="1" spc="140" dirty="0">
                <a:latin typeface="Arial" panose="020B0604020202020204" pitchFamily="34" charset="0"/>
                <a:cs typeface="Arial" panose="020B0604020202020204" pitchFamily="34" charset="0"/>
              </a:rPr>
              <a:t>I come, devote yourself to the public reading of Scripture, to exhortation, to teaching. </a:t>
            </a:r>
            <a:r>
              <a:rPr lang="en-US" sz="2200" b="1" spc="140" baseline="30000" dirty="0">
                <a:solidFill>
                  <a:schemeClr val="accent6"/>
                </a:solidFill>
                <a:latin typeface="Arial" panose="020B0604020202020204" pitchFamily="34" charset="0"/>
                <a:cs typeface="Arial" panose="020B0604020202020204" pitchFamily="34" charset="0"/>
              </a:rPr>
              <a:t>14</a:t>
            </a:r>
            <a:r>
              <a:rPr lang="en-US" sz="2200" b="1" spc="140" dirty="0" smtClean="0">
                <a:latin typeface="Arial" panose="020B0604020202020204" pitchFamily="34" charset="0"/>
                <a:cs typeface="Arial" panose="020B0604020202020204" pitchFamily="34" charset="0"/>
              </a:rPr>
              <a:t>Do </a:t>
            </a:r>
            <a:r>
              <a:rPr lang="en-US" sz="2200" b="1" spc="140" dirty="0">
                <a:latin typeface="Arial" panose="020B0604020202020204" pitchFamily="34" charset="0"/>
                <a:cs typeface="Arial" panose="020B0604020202020204" pitchFamily="34" charset="0"/>
              </a:rPr>
              <a:t>not neglect the gift you have, which was given you by prophecy when the council of elders laid their hands on you. </a:t>
            </a:r>
            <a:r>
              <a:rPr lang="en-US" sz="2200" b="1" spc="140" baseline="30000" dirty="0" smtClean="0">
                <a:solidFill>
                  <a:schemeClr val="accent6"/>
                </a:solidFill>
                <a:latin typeface="Arial" panose="020B0604020202020204" pitchFamily="34" charset="0"/>
                <a:cs typeface="Arial" panose="020B0604020202020204" pitchFamily="34" charset="0"/>
              </a:rPr>
              <a:t>15</a:t>
            </a:r>
            <a:r>
              <a:rPr lang="en-US" sz="2200" b="1" spc="140" dirty="0" smtClean="0">
                <a:latin typeface="Arial" panose="020B0604020202020204" pitchFamily="34" charset="0"/>
                <a:cs typeface="Arial" panose="020B0604020202020204" pitchFamily="34" charset="0"/>
              </a:rPr>
              <a:t>Practice </a:t>
            </a:r>
            <a:r>
              <a:rPr lang="en-US" sz="2200" b="1" spc="140" dirty="0">
                <a:latin typeface="Arial" panose="020B0604020202020204" pitchFamily="34" charset="0"/>
                <a:cs typeface="Arial" panose="020B0604020202020204" pitchFamily="34" charset="0"/>
              </a:rPr>
              <a:t>these things, immerse yourself in them</a:t>
            </a:r>
            <a:r>
              <a:rPr lang="en-US" sz="2200" b="1" spc="140" dirty="0" smtClean="0">
                <a:latin typeface="Arial" panose="020B0604020202020204" pitchFamily="34" charset="0"/>
                <a:cs typeface="Arial" panose="020B0604020202020204" pitchFamily="34" charset="0"/>
              </a:rPr>
              <a:t>, </a:t>
            </a:r>
            <a:r>
              <a:rPr lang="en-US" sz="2200" b="1" spc="140" dirty="0">
                <a:latin typeface="Arial" panose="020B0604020202020204" pitchFamily="34" charset="0"/>
                <a:cs typeface="Arial" panose="020B0604020202020204" pitchFamily="34" charset="0"/>
              </a:rPr>
              <a:t>so that all may see your progress. </a:t>
            </a:r>
            <a:r>
              <a:rPr lang="en-US" sz="2200" b="1" spc="140" baseline="30000" dirty="0">
                <a:solidFill>
                  <a:schemeClr val="accent6"/>
                </a:solidFill>
                <a:latin typeface="Arial" panose="020B0604020202020204" pitchFamily="34" charset="0"/>
                <a:cs typeface="Arial" panose="020B0604020202020204" pitchFamily="34" charset="0"/>
              </a:rPr>
              <a:t>16</a:t>
            </a:r>
            <a:r>
              <a:rPr lang="en-US" sz="2200" b="1" spc="140" dirty="0" smtClean="0">
                <a:latin typeface="Arial" panose="020B0604020202020204" pitchFamily="34" charset="0"/>
                <a:cs typeface="Arial" panose="020B0604020202020204" pitchFamily="34" charset="0"/>
              </a:rPr>
              <a:t>Keep </a:t>
            </a:r>
            <a:r>
              <a:rPr lang="en-US" sz="2200" b="1" spc="140" dirty="0">
                <a:latin typeface="Arial" panose="020B0604020202020204" pitchFamily="34" charset="0"/>
                <a:cs typeface="Arial" panose="020B0604020202020204" pitchFamily="34" charset="0"/>
              </a:rPr>
              <a:t>a close watch on yourself and on the teaching. Persist in this, for by so doing you will save both yourself and your hearers.</a:t>
            </a:r>
            <a:endParaRPr lang="en-US" sz="2200" b="1" spc="14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9455" y="730907"/>
            <a:ext cx="6045090" cy="3681686"/>
          </a:xfrm>
        </p:spPr>
        <p:txBody>
          <a:bodyPr wrap="none" lIns="360000" tIns="360000" rIns="360000" bIns="360000" anchor="ctr" anchorCtr="0">
            <a:spAutoFit/>
            <a:scene3d>
              <a:camera prst="orthographicFront"/>
              <a:lightRig rig="threePt" dir="t"/>
            </a:scene3d>
            <a:sp3d extrusionH="38100">
              <a:bevelT w="50800" h="50800"/>
            </a:sp3d>
          </a:bodyPr>
          <a:lstStyle/>
          <a:p>
            <a:r>
              <a:rPr lang="en-SG" sz="4800" b="1" spc="6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DEDICATION </a:t>
            </a:r>
            <a:br>
              <a:rPr lang="en-SG" sz="4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4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&amp; </a:t>
            </a:r>
            <a:br>
              <a:rPr lang="en-SG" sz="4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4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ENROLMENT</a:t>
            </a:r>
            <a:br>
              <a:rPr lang="en-SG" sz="4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br>
            <a:r>
              <a:rPr lang="en-SG" sz="4800" b="1" spc="600" dirty="0" smtClean="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rPr>
              <a:t>RITUAL</a:t>
            </a:r>
            <a:endParaRPr lang="en-SG" sz="4800" b="1" spc="600" dirty="0">
              <a:solidFill>
                <a:schemeClr val="tx2">
                  <a:lumMod val="60000"/>
                  <a:lumOff val="40000"/>
                </a:schemeClr>
              </a:solidFill>
              <a:effectLst>
                <a:glow rad="88900">
                  <a:schemeClr val="bg1">
                    <a:alpha val="80000"/>
                  </a:schemeClr>
                </a:glow>
              </a:effectLst>
              <a:latin typeface="Arial Black" panose="020B0A04020102020204" pitchFamily="34" charset="0"/>
              <a:ea typeface="Verdana" panose="020B060403050404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9AEC94A642E5448006F6E54A176179" ma:contentTypeVersion="12" ma:contentTypeDescription="Create a new document." ma:contentTypeScope="" ma:versionID="1300aca9303169bfc1966561a71bc974">
  <xsd:schema xmlns:xsd="http://www.w3.org/2001/XMLSchema" xmlns:xs="http://www.w3.org/2001/XMLSchema" xmlns:p="http://schemas.microsoft.com/office/2006/metadata/properties" xmlns:ns2="82db775d-ca97-4493-8933-cc576e64a863" xmlns:ns3="08ac8c6b-949b-4d90-9ef7-db61c5e0af0c" targetNamespace="http://schemas.microsoft.com/office/2006/metadata/properties" ma:root="true" ma:fieldsID="6607c7916be8878af13cc9c3ed8eb314" ns2:_="" ns3:_="">
    <xsd:import namespace="82db775d-ca97-4493-8933-cc576e64a863"/>
    <xsd:import namespace="08ac8c6b-949b-4d90-9ef7-db61c5e0af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b775d-ca97-4493-8933-cc576e64a8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e289ae5-0283-44ea-8829-dd12adc93fa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ac8c6b-949b-4d90-9ef7-db61c5e0af0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484204e-ee77-4404-8afe-f7e50c050d47}" ma:internalName="TaxCatchAll" ma:showField="CatchAllData" ma:web="08ac8c6b-949b-4d90-9ef7-db61c5e0af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8ac8c6b-949b-4d90-9ef7-db61c5e0af0c" xsi:nil="true"/>
    <lcf76f155ced4ddcb4097134ff3c332f xmlns="82db775d-ca97-4493-8933-cc576e64a8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66C07C-213E-4E4A-9C9A-03C59A0CF99C}"/>
</file>

<file path=customXml/itemProps2.xml><?xml version="1.0" encoding="utf-8"?>
<ds:datastoreItem xmlns:ds="http://schemas.openxmlformats.org/officeDocument/2006/customXml" ds:itemID="{D41B36D9-A08F-4688-8A8D-599BA803EA8C}"/>
</file>

<file path=customXml/itemProps3.xml><?xml version="1.0" encoding="utf-8"?>
<ds:datastoreItem xmlns:ds="http://schemas.openxmlformats.org/officeDocument/2006/customXml" ds:itemID="{A2959E9B-D948-4791-8681-3B2FD0414114}"/>
</file>

<file path=docProps/app.xml><?xml version="1.0" encoding="utf-8"?>
<Properties xmlns="http://schemas.openxmlformats.org/officeDocument/2006/extended-properties" xmlns:vt="http://schemas.openxmlformats.org/officeDocument/2006/docPropsVTypes">
  <TotalTime>0</TotalTime>
  <Words>10162</Words>
  <Application>WPS Presentation</Application>
  <PresentationFormat>On-screen Show (16:9)</PresentationFormat>
  <Paragraphs>730</Paragraphs>
  <Slides>30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SimSun</vt:lpstr>
      <vt:lpstr>Wingdings</vt:lpstr>
      <vt:lpstr>Arial Black</vt:lpstr>
      <vt:lpstr>Verdana</vt:lpstr>
      <vt:lpstr>Microsoft YaHei</vt:lpstr>
      <vt:lpstr>Arial Unicode MS</vt:lpstr>
      <vt:lpstr>Calibri</vt:lpstr>
      <vt:lpstr>Calibri</vt:lpstr>
      <vt:lpstr>Times New Roman</vt:lpstr>
      <vt:lpstr>Office Theme</vt:lpstr>
      <vt:lpstr>ENROLMENT &amp; DEDICATION  2 OCTOBER 2020</vt:lpstr>
      <vt:lpstr>MOTTO of Boys’ Brigade</vt:lpstr>
      <vt:lpstr>Girls' Brigade MOTTO</vt:lpstr>
      <vt:lpstr>PRAYER FOR BRIGADES (1/2)</vt:lpstr>
      <vt:lpstr>PRAYER FOR BRIGADES (2/2)</vt:lpstr>
      <vt:lpstr>SCRIPTURE (1/3)</vt:lpstr>
      <vt:lpstr>SCRIPTURE (2/3)</vt:lpstr>
      <vt:lpstr>SCRIPTURE (3/3)</vt:lpstr>
      <vt:lpstr>DEDICATION  &amp;  ENROLMENT RITUAL</vt:lpstr>
      <vt:lpstr>PowerPoint 演示文稿</vt:lpstr>
      <vt:lpstr>PowerPoint 演示文稿</vt:lpstr>
      <vt:lpstr>PowerPoint 演示文稿</vt:lpstr>
      <vt:lpstr>PowerPoint 演示文稿</vt:lpstr>
      <vt:lpstr>PowerPoint 演示文稿</vt:lpstr>
      <vt:lpstr>BOYS’ BRIGADE (1/4)</vt:lpstr>
      <vt:lpstr>BOYS’ BRIGADE (2/4)</vt:lpstr>
      <vt:lpstr>BOYS’ BRIGADE (3/4)</vt:lpstr>
      <vt:lpstr>BOYS’ BRIGADE (4/4)</vt:lpstr>
      <vt:lpstr>GIRLS’ BRIGADE (1/4)</vt:lpstr>
      <vt:lpstr>GIRLS’ BRIGADE (2/4)</vt:lpstr>
      <vt:lpstr>GIRLS’ BRIGADE (3/4)</vt:lpstr>
      <vt:lpstr>GIRLS’ BRIGADE (4/4)</vt:lpstr>
      <vt:lpstr>55th Company GIRLS’ BRIGADE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ENROLMENT  &amp; DEDICATION  SERVICE 2020</dc:title>
  <dc:creator>Diana Kohlm</dc:creator>
  <cp:lastModifiedBy>Archi</cp:lastModifiedBy>
  <cp:revision>77</cp:revision>
  <cp:lastPrinted>2020-10-02T01:18:00Z</cp:lastPrinted>
  <dcterms:created xsi:type="dcterms:W3CDTF">2020-09-30T05:36:00Z</dcterms:created>
  <dcterms:modified xsi:type="dcterms:W3CDTF">2021-07-10T09:32:04Z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y fmtid="{D5CDD505-2E9C-101B-9397-08002B2CF9AE}" pid="3" name="ContentTypeId">
    <vt:lpwstr>0x010100889AEC94A642E5448006F6E54A176179</vt:lpwstr>
  </property>
</Properties>
</file>